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2"/>
  </p:notesMasterIdLst>
  <p:sldIdLst>
    <p:sldId id="272" r:id="rId2"/>
    <p:sldId id="257" r:id="rId3"/>
    <p:sldId id="270" r:id="rId4"/>
    <p:sldId id="271" r:id="rId5"/>
    <p:sldId id="266" r:id="rId6"/>
    <p:sldId id="273" r:id="rId7"/>
    <p:sldId id="267" r:id="rId8"/>
    <p:sldId id="268" r:id="rId9"/>
    <p:sldId id="258" r:id="rId10"/>
    <p:sldId id="269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0846A"/>
    <a:srgbClr val="FF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AC509582-59F1-455A-A222-1C669973BE74}" v="68" dt="2026-08-20T23:18:27.602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620" autoAdjust="0"/>
    <p:restoredTop sz="94660"/>
  </p:normalViewPr>
  <p:slideViewPr>
    <p:cSldViewPr snapToGrid="0">
      <p:cViewPr>
        <p:scale>
          <a:sx n="53" d="100"/>
          <a:sy n="53" d="100"/>
        </p:scale>
        <p:origin x="100" y="1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17" Type="http://schemas.microsoft.com/office/2016/11/relationships/changesInfo" Target="changesInfos/changesInfo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Bilal Raja" userId="8c9a6fedf619a1f1" providerId="LiveId" clId="{BA615D4A-83B8-47DE-AEBF-0B322712D4DE}"/>
    <pc:docChg chg="undo custSel addSld delSld modSld sldOrd">
      <pc:chgData name="Bilal Raja" userId="8c9a6fedf619a1f1" providerId="LiveId" clId="{BA615D4A-83B8-47DE-AEBF-0B322712D4DE}" dt="2026-08-21T02:16:20.384" v="3011" actId="1076"/>
      <pc:docMkLst>
        <pc:docMk/>
      </pc:docMkLst>
      <pc:sldChg chg="addSp delSp modSp del mod">
        <pc:chgData name="Bilal Raja" userId="8c9a6fedf619a1f1" providerId="LiveId" clId="{BA615D4A-83B8-47DE-AEBF-0B322712D4DE}" dt="2026-08-20T18:51:11.546" v="791" actId="47"/>
        <pc:sldMkLst>
          <pc:docMk/>
          <pc:sldMk cId="755747317" sldId="256"/>
        </pc:sldMkLst>
        <pc:spChg chg="mod">
          <ac:chgData name="Bilal Raja" userId="8c9a6fedf619a1f1" providerId="LiveId" clId="{BA615D4A-83B8-47DE-AEBF-0B322712D4DE}" dt="2026-08-20T17:53:13.922" v="666"/>
          <ac:spMkLst>
            <pc:docMk/>
            <pc:sldMk cId="755747317" sldId="256"/>
            <ac:spMk id="2" creationId="{04C753C6-964F-E229-5D7C-B39A42C8BA2D}"/>
          </ac:spMkLst>
        </pc:spChg>
        <pc:picChg chg="add del mod">
          <ac:chgData name="Bilal Raja" userId="8c9a6fedf619a1f1" providerId="LiveId" clId="{BA615D4A-83B8-47DE-AEBF-0B322712D4DE}" dt="2026-08-20T18:37:23.469" v="679" actId="478"/>
          <ac:picMkLst>
            <pc:docMk/>
            <pc:sldMk cId="755747317" sldId="256"/>
            <ac:picMk id="6" creationId="{590EF8C7-92E9-3301-482E-5796D5B364FA}"/>
          </ac:picMkLst>
        </pc:picChg>
      </pc:sldChg>
      <pc:sldChg chg="addSp modSp mod">
        <pc:chgData name="Bilal Raja" userId="8c9a6fedf619a1f1" providerId="LiveId" clId="{BA615D4A-83B8-47DE-AEBF-0B322712D4DE}" dt="2026-08-20T23:18:27.601" v="2842"/>
        <pc:sldMkLst>
          <pc:docMk/>
          <pc:sldMk cId="2222500473" sldId="257"/>
        </pc:sldMkLst>
        <pc:spChg chg="mod">
          <ac:chgData name="Bilal Raja" userId="8c9a6fedf619a1f1" providerId="LiveId" clId="{BA615D4A-83B8-47DE-AEBF-0B322712D4DE}" dt="2026-08-20T19:00:15.605" v="900" actId="1076"/>
          <ac:spMkLst>
            <pc:docMk/>
            <pc:sldMk cId="2222500473" sldId="257"/>
            <ac:spMk id="2" creationId="{09F17297-0A36-2C50-78B5-63D5450602F7}"/>
          </ac:spMkLst>
        </pc:spChg>
        <pc:spChg chg="mod">
          <ac:chgData name="Bilal Raja" userId="8c9a6fedf619a1f1" providerId="LiveId" clId="{BA615D4A-83B8-47DE-AEBF-0B322712D4DE}" dt="2026-08-20T19:00:11.098" v="899" actId="1076"/>
          <ac:spMkLst>
            <pc:docMk/>
            <pc:sldMk cId="2222500473" sldId="257"/>
            <ac:spMk id="11" creationId="{20198DB0-695C-463A-C82F-EEFE10E23BB7}"/>
          </ac:spMkLst>
        </pc:spChg>
        <pc:spChg chg="mod">
          <ac:chgData name="Bilal Raja" userId="8c9a6fedf619a1f1" providerId="LiveId" clId="{BA615D4A-83B8-47DE-AEBF-0B322712D4DE}" dt="2026-08-20T23:18:27.601" v="2842"/>
          <ac:spMkLst>
            <pc:docMk/>
            <pc:sldMk cId="2222500473" sldId="257"/>
            <ac:spMk id="12" creationId="{D1DCC7FC-E415-1AFB-0446-C3E510918525}"/>
          </ac:spMkLst>
        </pc:spChg>
        <pc:picChg chg="add mod">
          <ac:chgData name="Bilal Raja" userId="8c9a6fedf619a1f1" providerId="LiveId" clId="{BA615D4A-83B8-47DE-AEBF-0B322712D4DE}" dt="2026-08-20T18:59:47.355" v="894" actId="1076"/>
          <ac:picMkLst>
            <pc:docMk/>
            <pc:sldMk cId="2222500473" sldId="257"/>
            <ac:picMk id="4" creationId="{AC634194-E1B2-B5D5-9A87-61664AD0C8FC}"/>
          </ac:picMkLst>
        </pc:picChg>
        <pc:picChg chg="mod">
          <ac:chgData name="Bilal Raja" userId="8c9a6fedf619a1f1" providerId="LiveId" clId="{BA615D4A-83B8-47DE-AEBF-0B322712D4DE}" dt="2026-08-20T19:00:04.605" v="897" actId="1076"/>
          <ac:picMkLst>
            <pc:docMk/>
            <pc:sldMk cId="2222500473" sldId="257"/>
            <ac:picMk id="6" creationId="{E448449F-869C-ED0D-61AE-D33EE65B6930}"/>
          </ac:picMkLst>
        </pc:picChg>
      </pc:sldChg>
      <pc:sldChg chg="addSp delSp modSp mod ord">
        <pc:chgData name="Bilal Raja" userId="8c9a6fedf619a1f1" providerId="LiveId" clId="{BA615D4A-83B8-47DE-AEBF-0B322712D4DE}" dt="2026-08-20T23:39:50.740" v="2995" actId="20577"/>
        <pc:sldMkLst>
          <pc:docMk/>
          <pc:sldMk cId="3032581441" sldId="258"/>
        </pc:sldMkLst>
        <pc:spChg chg="mod">
          <ac:chgData name="Bilal Raja" userId="8c9a6fedf619a1f1" providerId="LiveId" clId="{BA615D4A-83B8-47DE-AEBF-0B322712D4DE}" dt="2026-08-20T23:16:47.022" v="2839" actId="207"/>
          <ac:spMkLst>
            <pc:docMk/>
            <pc:sldMk cId="3032581441" sldId="258"/>
            <ac:spMk id="2" creationId="{8C55C70F-3E4B-A7B5-F58E-3A01E7EFB1C1}"/>
          </ac:spMkLst>
        </pc:spChg>
        <pc:spChg chg="add mod">
          <ac:chgData name="Bilal Raja" userId="8c9a6fedf619a1f1" providerId="LiveId" clId="{BA615D4A-83B8-47DE-AEBF-0B322712D4DE}" dt="2026-08-20T23:39:50.740" v="2995" actId="20577"/>
          <ac:spMkLst>
            <pc:docMk/>
            <pc:sldMk cId="3032581441" sldId="258"/>
            <ac:spMk id="3" creationId="{BD6C5FDB-FBD9-F14B-CD72-1BE84EEDB509}"/>
          </ac:spMkLst>
        </pc:spChg>
        <pc:spChg chg="mod">
          <ac:chgData name="Bilal Raja" userId="8c9a6fedf619a1f1" providerId="LiveId" clId="{BA615D4A-83B8-47DE-AEBF-0B322712D4DE}" dt="2026-08-20T23:16:52.819" v="2840" actId="207"/>
          <ac:spMkLst>
            <pc:docMk/>
            <pc:sldMk cId="3032581441" sldId="258"/>
            <ac:spMk id="5" creationId="{6B5A6527-627B-9180-CFB5-98E4841AF44F}"/>
          </ac:spMkLst>
        </pc:spChg>
        <pc:picChg chg="del mod">
          <ac:chgData name="Bilal Raja" userId="8c9a6fedf619a1f1" providerId="LiveId" clId="{BA615D4A-83B8-47DE-AEBF-0B322712D4DE}" dt="2026-08-20T22:52:07.975" v="2708" actId="478"/>
          <ac:picMkLst>
            <pc:docMk/>
            <pc:sldMk cId="3032581441" sldId="258"/>
            <ac:picMk id="4" creationId="{FB338263-B0C2-929F-946D-DBE70BB729F7}"/>
          </ac:picMkLst>
        </pc:picChg>
        <pc:picChg chg="add mod">
          <ac:chgData name="Bilal Raja" userId="8c9a6fedf619a1f1" providerId="LiveId" clId="{BA615D4A-83B8-47DE-AEBF-0B322712D4DE}" dt="2026-08-20T22:59:32.278" v="2757" actId="1076"/>
          <ac:picMkLst>
            <pc:docMk/>
            <pc:sldMk cId="3032581441" sldId="258"/>
            <ac:picMk id="7" creationId="{4B3E106D-0D6D-A28C-05C6-A4F571726F1B}"/>
          </ac:picMkLst>
        </pc:picChg>
      </pc:sldChg>
      <pc:sldChg chg="modSp del mod ord">
        <pc:chgData name="Bilal Raja" userId="8c9a6fedf619a1f1" providerId="LiveId" clId="{BA615D4A-83B8-47DE-AEBF-0B322712D4DE}" dt="2026-08-20T22:13:27.918" v="1926" actId="47"/>
        <pc:sldMkLst>
          <pc:docMk/>
          <pc:sldMk cId="1753777375" sldId="259"/>
        </pc:sldMkLst>
        <pc:spChg chg="mod">
          <ac:chgData name="Bilal Raja" userId="8c9a6fedf619a1f1" providerId="LiveId" clId="{BA615D4A-83B8-47DE-AEBF-0B322712D4DE}" dt="2026-08-20T22:13:23.208" v="1925" actId="6549"/>
          <ac:spMkLst>
            <pc:docMk/>
            <pc:sldMk cId="1753777375" sldId="259"/>
            <ac:spMk id="2" creationId="{B354619C-5896-7F9F-9424-5CB9541BE98E}"/>
          </ac:spMkLst>
        </pc:spChg>
      </pc:sldChg>
      <pc:sldChg chg="modSp del mod ord">
        <pc:chgData name="Bilal Raja" userId="8c9a6fedf619a1f1" providerId="LiveId" clId="{BA615D4A-83B8-47DE-AEBF-0B322712D4DE}" dt="2026-08-20T17:12:22.346" v="446" actId="47"/>
        <pc:sldMkLst>
          <pc:docMk/>
          <pc:sldMk cId="4078798216" sldId="260"/>
        </pc:sldMkLst>
        <pc:spChg chg="mod">
          <ac:chgData name="Bilal Raja" userId="8c9a6fedf619a1f1" providerId="LiveId" clId="{BA615D4A-83B8-47DE-AEBF-0B322712D4DE}" dt="2026-08-20T17:11:28.040" v="436" actId="1076"/>
          <ac:spMkLst>
            <pc:docMk/>
            <pc:sldMk cId="4078798216" sldId="260"/>
            <ac:spMk id="3" creationId="{D0B2B98C-D22C-1557-11A2-96E13FFE9E92}"/>
          </ac:spMkLst>
        </pc:spChg>
      </pc:sldChg>
      <pc:sldChg chg="del ord">
        <pc:chgData name="Bilal Raja" userId="8c9a6fedf619a1f1" providerId="LiveId" clId="{BA615D4A-83B8-47DE-AEBF-0B322712D4DE}" dt="2026-08-20T17:01:03.415" v="207" actId="47"/>
        <pc:sldMkLst>
          <pc:docMk/>
          <pc:sldMk cId="515502097" sldId="261"/>
        </pc:sldMkLst>
      </pc:sldChg>
      <pc:sldChg chg="addSp modSp del mod">
        <pc:chgData name="Bilal Raja" userId="8c9a6fedf619a1f1" providerId="LiveId" clId="{BA615D4A-83B8-47DE-AEBF-0B322712D4DE}" dt="2026-08-20T21:43:00.536" v="1492" actId="47"/>
        <pc:sldMkLst>
          <pc:docMk/>
          <pc:sldMk cId="4064458901" sldId="263"/>
        </pc:sldMkLst>
        <pc:spChg chg="mod">
          <ac:chgData name="Bilal Raja" userId="8c9a6fedf619a1f1" providerId="LiveId" clId="{BA615D4A-83B8-47DE-AEBF-0B322712D4DE}" dt="2026-08-20T21:36:00.185" v="1293" actId="1076"/>
          <ac:spMkLst>
            <pc:docMk/>
            <pc:sldMk cId="4064458901" sldId="263"/>
            <ac:spMk id="2" creationId="{CA34923A-E1E8-31BE-37D5-8C8E6D5F5E0A}"/>
          </ac:spMkLst>
        </pc:spChg>
        <pc:spChg chg="mod">
          <ac:chgData name="Bilal Raja" userId="8c9a6fedf619a1f1" providerId="LiveId" clId="{BA615D4A-83B8-47DE-AEBF-0B322712D4DE}" dt="2026-08-20T21:37:40.952" v="1309" actId="20577"/>
          <ac:spMkLst>
            <pc:docMk/>
            <pc:sldMk cId="4064458901" sldId="263"/>
            <ac:spMk id="3" creationId="{B23C508A-8B72-A914-3632-06604AD6CC0E}"/>
          </ac:spMkLst>
        </pc:spChg>
        <pc:spChg chg="add mod">
          <ac:chgData name="Bilal Raja" userId="8c9a6fedf619a1f1" providerId="LiveId" clId="{BA615D4A-83B8-47DE-AEBF-0B322712D4DE}" dt="2026-08-20T21:37:11.566" v="1302" actId="1076"/>
          <ac:spMkLst>
            <pc:docMk/>
            <pc:sldMk cId="4064458901" sldId="263"/>
            <ac:spMk id="7" creationId="{E412A058-BC11-79F5-7F03-D299FDCD4139}"/>
          </ac:spMkLst>
        </pc:spChg>
        <pc:picChg chg="add mod">
          <ac:chgData name="Bilal Raja" userId="8c9a6fedf619a1f1" providerId="LiveId" clId="{BA615D4A-83B8-47DE-AEBF-0B322712D4DE}" dt="2026-08-20T21:37:06.187" v="1301" actId="1076"/>
          <ac:picMkLst>
            <pc:docMk/>
            <pc:sldMk cId="4064458901" sldId="263"/>
            <ac:picMk id="5" creationId="{6B204D87-7868-26ED-E3DD-4BB48AB52648}"/>
          </ac:picMkLst>
        </pc:picChg>
      </pc:sldChg>
      <pc:sldChg chg="del">
        <pc:chgData name="Bilal Raja" userId="8c9a6fedf619a1f1" providerId="LiveId" clId="{BA615D4A-83B8-47DE-AEBF-0B322712D4DE}" dt="2026-08-20T17:13:38.049" v="453" actId="47"/>
        <pc:sldMkLst>
          <pc:docMk/>
          <pc:sldMk cId="3600111097" sldId="264"/>
        </pc:sldMkLst>
      </pc:sldChg>
      <pc:sldChg chg="del">
        <pc:chgData name="Bilal Raja" userId="8c9a6fedf619a1f1" providerId="LiveId" clId="{BA615D4A-83B8-47DE-AEBF-0B322712D4DE}" dt="2026-08-20T16:59:35.631" v="201" actId="2696"/>
        <pc:sldMkLst>
          <pc:docMk/>
          <pc:sldMk cId="1337213926" sldId="265"/>
        </pc:sldMkLst>
      </pc:sldChg>
      <pc:sldChg chg="addSp modSp new mod ord">
        <pc:chgData name="Bilal Raja" userId="8c9a6fedf619a1f1" providerId="LiveId" clId="{BA615D4A-83B8-47DE-AEBF-0B322712D4DE}" dt="2026-08-21T02:15:06.541" v="3000" actId="20577"/>
        <pc:sldMkLst>
          <pc:docMk/>
          <pc:sldMk cId="1303249914" sldId="266"/>
        </pc:sldMkLst>
        <pc:spChg chg="add mod">
          <ac:chgData name="Bilal Raja" userId="8c9a6fedf619a1f1" providerId="LiveId" clId="{BA615D4A-83B8-47DE-AEBF-0B322712D4DE}" dt="2026-08-21T02:15:06.541" v="3000" actId="20577"/>
          <ac:spMkLst>
            <pc:docMk/>
            <pc:sldMk cId="1303249914" sldId="266"/>
            <ac:spMk id="2" creationId="{382D513C-87E6-2B21-30A7-9CF97E9F87C2}"/>
          </ac:spMkLst>
        </pc:spChg>
        <pc:spChg chg="add mod">
          <ac:chgData name="Bilal Raja" userId="8c9a6fedf619a1f1" providerId="LiveId" clId="{BA615D4A-83B8-47DE-AEBF-0B322712D4DE}" dt="2026-08-20T22:17:27.940" v="2053" actId="1076"/>
          <ac:spMkLst>
            <pc:docMk/>
            <pc:sldMk cId="1303249914" sldId="266"/>
            <ac:spMk id="3" creationId="{68379D52-0A2E-2426-60DC-7466BF36525E}"/>
          </ac:spMkLst>
        </pc:spChg>
        <pc:picChg chg="add mod">
          <ac:chgData name="Bilal Raja" userId="8c9a6fedf619a1f1" providerId="LiveId" clId="{BA615D4A-83B8-47DE-AEBF-0B322712D4DE}" dt="2026-08-20T23:33:23.020" v="2969" actId="1076"/>
          <ac:picMkLst>
            <pc:docMk/>
            <pc:sldMk cId="1303249914" sldId="266"/>
            <ac:picMk id="5" creationId="{62D4A768-E0C4-00F8-A2CB-41160D8C38F5}"/>
          </ac:picMkLst>
        </pc:picChg>
      </pc:sldChg>
      <pc:sldChg chg="addSp delSp modSp new mod">
        <pc:chgData name="Bilal Raja" userId="8c9a6fedf619a1f1" providerId="LiveId" clId="{BA615D4A-83B8-47DE-AEBF-0B322712D4DE}" dt="2026-08-20T23:36:37.313" v="2977" actId="1076"/>
        <pc:sldMkLst>
          <pc:docMk/>
          <pc:sldMk cId="903353462" sldId="267"/>
        </pc:sldMkLst>
        <pc:spChg chg="add del mod">
          <ac:chgData name="Bilal Raja" userId="8c9a6fedf619a1f1" providerId="LiveId" clId="{BA615D4A-83B8-47DE-AEBF-0B322712D4DE}" dt="2026-08-20T22:31:33.283" v="2145"/>
          <ac:spMkLst>
            <pc:docMk/>
            <pc:sldMk cId="903353462" sldId="267"/>
            <ac:spMk id="2" creationId="{214E18F3-1FE7-55FE-8DE1-363DFB70FCD7}"/>
          </ac:spMkLst>
        </pc:spChg>
        <pc:spChg chg="add del mod">
          <ac:chgData name="Bilal Raja" userId="8c9a6fedf619a1f1" providerId="LiveId" clId="{BA615D4A-83B8-47DE-AEBF-0B322712D4DE}" dt="2026-08-20T22:31:38.274" v="2146" actId="21"/>
          <ac:spMkLst>
            <pc:docMk/>
            <pc:sldMk cId="903353462" sldId="267"/>
            <ac:spMk id="3" creationId="{BD845E8C-67EF-A432-7DD4-A6386E2EC2D7}"/>
          </ac:spMkLst>
        </pc:spChg>
        <pc:spChg chg="add mod">
          <ac:chgData name="Bilal Raja" userId="8c9a6fedf619a1f1" providerId="LiveId" clId="{BA615D4A-83B8-47DE-AEBF-0B322712D4DE}" dt="2026-08-20T22:35:57.216" v="2175" actId="1076"/>
          <ac:spMkLst>
            <pc:docMk/>
            <pc:sldMk cId="903353462" sldId="267"/>
            <ac:spMk id="7" creationId="{41CF2302-F020-5BCF-A525-F7AF91C75B71}"/>
          </ac:spMkLst>
        </pc:spChg>
        <pc:spChg chg="add mod">
          <ac:chgData name="Bilal Raja" userId="8c9a6fedf619a1f1" providerId="LiveId" clId="{BA615D4A-83B8-47DE-AEBF-0B322712D4DE}" dt="2026-08-20T23:36:37.313" v="2977" actId="1076"/>
          <ac:spMkLst>
            <pc:docMk/>
            <pc:sldMk cId="903353462" sldId="267"/>
            <ac:spMk id="8" creationId="{1ACE0546-5786-E97D-85C0-68EAF1AD4111}"/>
          </ac:spMkLst>
        </pc:spChg>
        <pc:picChg chg="add mod">
          <ac:chgData name="Bilal Raja" userId="8c9a6fedf619a1f1" providerId="LiveId" clId="{BA615D4A-83B8-47DE-AEBF-0B322712D4DE}" dt="2026-08-20T22:36:23.810" v="2179" actId="1076"/>
          <ac:picMkLst>
            <pc:docMk/>
            <pc:sldMk cId="903353462" sldId="267"/>
            <ac:picMk id="5" creationId="{743BB8FE-754F-446F-DDE2-680D9306D64E}"/>
          </ac:picMkLst>
        </pc:picChg>
      </pc:sldChg>
      <pc:sldChg chg="addSp modSp new mod">
        <pc:chgData name="Bilal Raja" userId="8c9a6fedf619a1f1" providerId="LiveId" clId="{BA615D4A-83B8-47DE-AEBF-0B322712D4DE}" dt="2026-08-20T23:39:24.674" v="2994" actId="20577"/>
        <pc:sldMkLst>
          <pc:docMk/>
          <pc:sldMk cId="2643443431" sldId="268"/>
        </pc:sldMkLst>
        <pc:spChg chg="add mod">
          <ac:chgData name="Bilal Raja" userId="8c9a6fedf619a1f1" providerId="LiveId" clId="{BA615D4A-83B8-47DE-AEBF-0B322712D4DE}" dt="2026-08-20T23:39:24.674" v="2994" actId="20577"/>
          <ac:spMkLst>
            <pc:docMk/>
            <pc:sldMk cId="2643443431" sldId="268"/>
            <ac:spMk id="2" creationId="{DF70AEC4-87DE-82C9-8FCE-9BB0CAEC1AE9}"/>
          </ac:spMkLst>
        </pc:spChg>
        <pc:picChg chg="add mod">
          <ac:chgData name="Bilal Raja" userId="8c9a6fedf619a1f1" providerId="LiveId" clId="{BA615D4A-83B8-47DE-AEBF-0B322712D4DE}" dt="2026-08-20T22:47:17.734" v="2528" actId="1076"/>
          <ac:picMkLst>
            <pc:docMk/>
            <pc:sldMk cId="2643443431" sldId="268"/>
            <ac:picMk id="4" creationId="{DB4BE98E-6611-9CDD-A5F3-FC1402A263B7}"/>
          </ac:picMkLst>
        </pc:picChg>
        <pc:picChg chg="add mod">
          <ac:chgData name="Bilal Raja" userId="8c9a6fedf619a1f1" providerId="LiveId" clId="{BA615D4A-83B8-47DE-AEBF-0B322712D4DE}" dt="2026-08-20T22:42:57.963" v="2324" actId="1076"/>
          <ac:picMkLst>
            <pc:docMk/>
            <pc:sldMk cId="2643443431" sldId="268"/>
            <ac:picMk id="6" creationId="{882B2359-78DC-466B-9415-421C47BC75A0}"/>
          </ac:picMkLst>
        </pc:picChg>
        <pc:picChg chg="add mod">
          <ac:chgData name="Bilal Raja" userId="8c9a6fedf619a1f1" providerId="LiveId" clId="{BA615D4A-83B8-47DE-AEBF-0B322712D4DE}" dt="2026-08-20T22:44:00.033" v="2332" actId="1076"/>
          <ac:picMkLst>
            <pc:docMk/>
            <pc:sldMk cId="2643443431" sldId="268"/>
            <ac:picMk id="8" creationId="{0A29BA52-ECB0-7F92-4D9E-0A0C7F2DC798}"/>
          </ac:picMkLst>
        </pc:picChg>
        <pc:picChg chg="add mod">
          <ac:chgData name="Bilal Raja" userId="8c9a6fedf619a1f1" providerId="LiveId" clId="{BA615D4A-83B8-47DE-AEBF-0B322712D4DE}" dt="2026-08-20T22:47:50.877" v="2530" actId="1076"/>
          <ac:picMkLst>
            <pc:docMk/>
            <pc:sldMk cId="2643443431" sldId="268"/>
            <ac:picMk id="10" creationId="{B678AA21-3048-4118-0624-57BB4FDEA5A3}"/>
          </ac:picMkLst>
        </pc:picChg>
        <pc:picChg chg="add mod">
          <ac:chgData name="Bilal Raja" userId="8c9a6fedf619a1f1" providerId="LiveId" clId="{BA615D4A-83B8-47DE-AEBF-0B322712D4DE}" dt="2026-08-20T22:47:56.974" v="2531" actId="1076"/>
          <ac:picMkLst>
            <pc:docMk/>
            <pc:sldMk cId="2643443431" sldId="268"/>
            <ac:picMk id="12" creationId="{F5FDBBEC-A6BF-1F12-28C8-F96293B74F9D}"/>
          </ac:picMkLst>
        </pc:picChg>
      </pc:sldChg>
      <pc:sldChg chg="addSp delSp modSp new mod">
        <pc:chgData name="Bilal Raja" userId="8c9a6fedf619a1f1" providerId="LiveId" clId="{BA615D4A-83B8-47DE-AEBF-0B322712D4DE}" dt="2026-08-20T23:00:24.104" v="2766" actId="1076"/>
        <pc:sldMkLst>
          <pc:docMk/>
          <pc:sldMk cId="627867540" sldId="269"/>
        </pc:sldMkLst>
        <pc:spChg chg="add mod">
          <ac:chgData name="Bilal Raja" userId="8c9a6fedf619a1f1" providerId="LiveId" clId="{BA615D4A-83B8-47DE-AEBF-0B322712D4DE}" dt="2026-08-20T22:59:54.009" v="2760" actId="1076"/>
          <ac:spMkLst>
            <pc:docMk/>
            <pc:sldMk cId="627867540" sldId="269"/>
            <ac:spMk id="2" creationId="{75755A0E-5238-E1BE-2B4F-819B6BD5F9DB}"/>
          </ac:spMkLst>
        </pc:spChg>
        <pc:spChg chg="add del mod">
          <ac:chgData name="Bilal Raja" userId="8c9a6fedf619a1f1" providerId="LiveId" clId="{BA615D4A-83B8-47DE-AEBF-0B322712D4DE}" dt="2026-08-20T17:33:55.785" v="612"/>
          <ac:spMkLst>
            <pc:docMk/>
            <pc:sldMk cId="627867540" sldId="269"/>
            <ac:spMk id="3" creationId="{CC953935-CCF5-0CEA-EF7C-8CACD843FF0B}"/>
          </ac:spMkLst>
        </pc:spChg>
        <pc:spChg chg="add mod">
          <ac:chgData name="Bilal Raja" userId="8c9a6fedf619a1f1" providerId="LiveId" clId="{BA615D4A-83B8-47DE-AEBF-0B322712D4DE}" dt="2026-08-20T23:00:24.104" v="2766" actId="1076"/>
          <ac:spMkLst>
            <pc:docMk/>
            <pc:sldMk cId="627867540" sldId="269"/>
            <ac:spMk id="4" creationId="{961967DA-8C4E-ADB0-1EDB-F3A3EB165659}"/>
          </ac:spMkLst>
        </pc:spChg>
      </pc:sldChg>
      <pc:sldChg chg="addSp delSp modSp new mod">
        <pc:chgData name="Bilal Raja" userId="8c9a6fedf619a1f1" providerId="LiveId" clId="{BA615D4A-83B8-47DE-AEBF-0B322712D4DE}" dt="2026-08-20T23:24:55.764" v="2883" actId="20577"/>
        <pc:sldMkLst>
          <pc:docMk/>
          <pc:sldMk cId="3595723379" sldId="270"/>
        </pc:sldMkLst>
        <pc:spChg chg="add del mod">
          <ac:chgData name="Bilal Raja" userId="8c9a6fedf619a1f1" providerId="LiveId" clId="{BA615D4A-83B8-47DE-AEBF-0B322712D4DE}" dt="2026-08-20T19:02:18.193" v="919" actId="21"/>
          <ac:spMkLst>
            <pc:docMk/>
            <pc:sldMk cId="3595723379" sldId="270"/>
            <ac:spMk id="3" creationId="{F2569F49-59E2-6A0A-E13A-B0BCCF47116A}"/>
          </ac:spMkLst>
        </pc:spChg>
        <pc:spChg chg="add mod">
          <ac:chgData name="Bilal Raja" userId="8c9a6fedf619a1f1" providerId="LiveId" clId="{BA615D4A-83B8-47DE-AEBF-0B322712D4DE}" dt="2026-08-20T23:24:55.764" v="2883" actId="20577"/>
          <ac:spMkLst>
            <pc:docMk/>
            <pc:sldMk cId="3595723379" sldId="270"/>
            <ac:spMk id="5" creationId="{CF442683-CAB3-1D4D-BAF4-F37878FE06EB}"/>
          </ac:spMkLst>
        </pc:spChg>
        <pc:spChg chg="add mod">
          <ac:chgData name="Bilal Raja" userId="8c9a6fedf619a1f1" providerId="LiveId" clId="{BA615D4A-83B8-47DE-AEBF-0B322712D4DE}" dt="2026-08-20T17:37:18.670" v="628" actId="14100"/>
          <ac:spMkLst>
            <pc:docMk/>
            <pc:sldMk cId="3595723379" sldId="270"/>
            <ac:spMk id="6" creationId="{88F3AF2C-F9B3-56BE-23B4-34372C2D47D8}"/>
          </ac:spMkLst>
        </pc:spChg>
        <pc:spChg chg="add del mod">
          <ac:chgData name="Bilal Raja" userId="8c9a6fedf619a1f1" providerId="LiveId" clId="{BA615D4A-83B8-47DE-AEBF-0B322712D4DE}" dt="2026-08-20T19:02:27.268" v="931" actId="47"/>
          <ac:spMkLst>
            <pc:docMk/>
            <pc:sldMk cId="3595723379" sldId="270"/>
            <ac:spMk id="7" creationId="{0941D4C3-047E-020D-21C7-FDF7B2816382}"/>
          </ac:spMkLst>
        </pc:spChg>
        <pc:spChg chg="add mod">
          <ac:chgData name="Bilal Raja" userId="8c9a6fedf619a1f1" providerId="LiveId" clId="{BA615D4A-83B8-47DE-AEBF-0B322712D4DE}" dt="2026-08-20T23:21:14.329" v="2859" actId="1076"/>
          <ac:spMkLst>
            <pc:docMk/>
            <pc:sldMk cId="3595723379" sldId="270"/>
            <ac:spMk id="8" creationId="{05639222-C73A-BCB8-278B-789196C4C443}"/>
          </ac:spMkLst>
        </pc:spChg>
        <pc:picChg chg="add mod">
          <ac:chgData name="Bilal Raja" userId="8c9a6fedf619a1f1" providerId="LiveId" clId="{BA615D4A-83B8-47DE-AEBF-0B322712D4DE}" dt="2026-08-20T23:23:59.263" v="2874" actId="14100"/>
          <ac:picMkLst>
            <pc:docMk/>
            <pc:sldMk cId="3595723379" sldId="270"/>
            <ac:picMk id="10" creationId="{6B51E66F-3089-C161-F0DA-A080FA490964}"/>
          </ac:picMkLst>
        </pc:picChg>
      </pc:sldChg>
      <pc:sldChg chg="addSp delSp modSp new mod">
        <pc:chgData name="Bilal Raja" userId="8c9a6fedf619a1f1" providerId="LiveId" clId="{BA615D4A-83B8-47DE-AEBF-0B322712D4DE}" dt="2026-08-21T02:14:26.989" v="2999" actId="5793"/>
        <pc:sldMkLst>
          <pc:docMk/>
          <pc:sldMk cId="2653691517" sldId="271"/>
        </pc:sldMkLst>
        <pc:spChg chg="add del mod">
          <ac:chgData name="Bilal Raja" userId="8c9a6fedf619a1f1" providerId="LiveId" clId="{BA615D4A-83B8-47DE-AEBF-0B322712D4DE}" dt="2026-08-20T21:25:31.985" v="1065" actId="21"/>
          <ac:spMkLst>
            <pc:docMk/>
            <pc:sldMk cId="2653691517" sldId="271"/>
            <ac:spMk id="2" creationId="{2BB378F6-6F38-7FFE-B359-635393CEEF03}"/>
          </ac:spMkLst>
        </pc:spChg>
        <pc:spChg chg="add mod">
          <ac:chgData name="Bilal Raja" userId="8c9a6fedf619a1f1" providerId="LiveId" clId="{BA615D4A-83B8-47DE-AEBF-0B322712D4DE}" dt="2026-08-21T02:14:26.989" v="2999" actId="5793"/>
          <ac:spMkLst>
            <pc:docMk/>
            <pc:sldMk cId="2653691517" sldId="271"/>
            <ac:spMk id="4" creationId="{064A725A-A741-6609-7644-A3C71BFC3537}"/>
          </ac:spMkLst>
        </pc:spChg>
        <pc:spChg chg="add del mod">
          <ac:chgData name="Bilal Raja" userId="8c9a6fedf619a1f1" providerId="LiveId" clId="{BA615D4A-83B8-47DE-AEBF-0B322712D4DE}" dt="2026-08-20T23:28:20.215" v="2923" actId="21"/>
          <ac:spMkLst>
            <pc:docMk/>
            <pc:sldMk cId="2653691517" sldId="271"/>
            <ac:spMk id="5" creationId="{A9D17E29-02DC-BDD5-B642-C786B3454C18}"/>
          </ac:spMkLst>
        </pc:spChg>
      </pc:sldChg>
      <pc:sldChg chg="addSp delSp modSp new mod">
        <pc:chgData name="Bilal Raja" userId="8c9a6fedf619a1f1" providerId="LiveId" clId="{BA615D4A-83B8-47DE-AEBF-0B322712D4DE}" dt="2026-08-20T21:27:40.779" v="1070" actId="1076"/>
        <pc:sldMkLst>
          <pc:docMk/>
          <pc:sldMk cId="2857980408" sldId="272"/>
        </pc:sldMkLst>
        <pc:spChg chg="add mod">
          <ac:chgData name="Bilal Raja" userId="8c9a6fedf619a1f1" providerId="LiveId" clId="{BA615D4A-83B8-47DE-AEBF-0B322712D4DE}" dt="2026-08-20T18:46:55.354" v="696" actId="1076"/>
          <ac:spMkLst>
            <pc:docMk/>
            <pc:sldMk cId="2857980408" sldId="272"/>
            <ac:spMk id="10" creationId="{46F4699C-D7B7-4B8D-B78B-F8F346D1E1A7}"/>
          </ac:spMkLst>
        </pc:spChg>
        <pc:spChg chg="add mod">
          <ac:chgData name="Bilal Raja" userId="8c9a6fedf619a1f1" providerId="LiveId" clId="{BA615D4A-83B8-47DE-AEBF-0B322712D4DE}" dt="2026-08-20T21:27:40.779" v="1070" actId="1076"/>
          <ac:spMkLst>
            <pc:docMk/>
            <pc:sldMk cId="2857980408" sldId="272"/>
            <ac:spMk id="11" creationId="{CA2FD482-FD17-5D03-B226-5B3A91D091EC}"/>
          </ac:spMkLst>
        </pc:spChg>
        <pc:picChg chg="add del mod">
          <ac:chgData name="Bilal Raja" userId="8c9a6fedf619a1f1" providerId="LiveId" clId="{BA615D4A-83B8-47DE-AEBF-0B322712D4DE}" dt="2026-08-20T18:37:19.341" v="678" actId="478"/>
          <ac:picMkLst>
            <pc:docMk/>
            <pc:sldMk cId="2857980408" sldId="272"/>
            <ac:picMk id="3" creationId="{E1F804E9-D986-CA6E-5780-2BD0A906EFE4}"/>
          </ac:picMkLst>
        </pc:picChg>
        <pc:picChg chg="add mod">
          <ac:chgData name="Bilal Raja" userId="8c9a6fedf619a1f1" providerId="LiveId" clId="{BA615D4A-83B8-47DE-AEBF-0B322712D4DE}" dt="2026-08-20T21:27:37.856" v="1069" actId="1076"/>
          <ac:picMkLst>
            <pc:docMk/>
            <pc:sldMk cId="2857980408" sldId="272"/>
            <ac:picMk id="5" creationId="{BACA1351-3ECD-03F5-6341-6930CA9374FE}"/>
          </ac:picMkLst>
        </pc:picChg>
        <pc:picChg chg="add del mod">
          <ac:chgData name="Bilal Raja" userId="8c9a6fedf619a1f1" providerId="LiveId" clId="{BA615D4A-83B8-47DE-AEBF-0B322712D4DE}" dt="2026-08-20T18:41:44.645" v="686" actId="478"/>
          <ac:picMkLst>
            <pc:docMk/>
            <pc:sldMk cId="2857980408" sldId="272"/>
            <ac:picMk id="7" creationId="{CC6BAF84-F76C-2751-8829-1821E84A69B1}"/>
          </ac:picMkLst>
        </pc:picChg>
        <pc:picChg chg="add mod">
          <ac:chgData name="Bilal Raja" userId="8c9a6fedf619a1f1" providerId="LiveId" clId="{BA615D4A-83B8-47DE-AEBF-0B322712D4DE}" dt="2026-08-20T18:51:35.439" v="793" actId="1076"/>
          <ac:picMkLst>
            <pc:docMk/>
            <pc:sldMk cId="2857980408" sldId="272"/>
            <ac:picMk id="9" creationId="{698100F8-97E4-CAA4-F143-7F1D4AA9AAA4}"/>
          </ac:picMkLst>
        </pc:picChg>
      </pc:sldChg>
      <pc:sldChg chg="addSp modSp new mod">
        <pc:chgData name="Bilal Raja" userId="8c9a6fedf619a1f1" providerId="LiveId" clId="{BA615D4A-83B8-47DE-AEBF-0B322712D4DE}" dt="2026-08-21T02:16:20.384" v="3011" actId="1076"/>
        <pc:sldMkLst>
          <pc:docMk/>
          <pc:sldMk cId="4171633201" sldId="273"/>
        </pc:sldMkLst>
        <pc:spChg chg="add mod">
          <ac:chgData name="Bilal Raja" userId="8c9a6fedf619a1f1" providerId="LiveId" clId="{BA615D4A-83B8-47DE-AEBF-0B322712D4DE}" dt="2026-08-20T23:05:50.311" v="2783" actId="1076"/>
          <ac:spMkLst>
            <pc:docMk/>
            <pc:sldMk cId="4171633201" sldId="273"/>
            <ac:spMk id="3" creationId="{85C8C736-7415-7D6D-581A-CBEB0F0DF2FC}"/>
          </ac:spMkLst>
        </pc:spChg>
        <pc:spChg chg="add mod">
          <ac:chgData name="Bilal Raja" userId="8c9a6fedf619a1f1" providerId="LiveId" clId="{BA615D4A-83B8-47DE-AEBF-0B322712D4DE}" dt="2026-08-21T02:16:01.820" v="3008" actId="20577"/>
          <ac:spMkLst>
            <pc:docMk/>
            <pc:sldMk cId="4171633201" sldId="273"/>
            <ac:spMk id="5" creationId="{BE2B1CF3-6388-EECE-03FC-8CCC6E1C755D}"/>
          </ac:spMkLst>
        </pc:spChg>
        <pc:spChg chg="add mod">
          <ac:chgData name="Bilal Raja" userId="8c9a6fedf619a1f1" providerId="LiveId" clId="{BA615D4A-83B8-47DE-AEBF-0B322712D4DE}" dt="2026-08-21T02:16:20.384" v="3011" actId="1076"/>
          <ac:spMkLst>
            <pc:docMk/>
            <pc:sldMk cId="4171633201" sldId="273"/>
            <ac:spMk id="9" creationId="{F7342616-67C1-1EFE-DD31-D0DF135667E3}"/>
          </ac:spMkLst>
        </pc:spChg>
        <pc:spChg chg="add mod">
          <ac:chgData name="Bilal Raja" userId="8c9a6fedf619a1f1" providerId="LiveId" clId="{BA615D4A-83B8-47DE-AEBF-0B322712D4DE}" dt="2026-08-20T23:07:50.390" v="2797" actId="767"/>
          <ac:spMkLst>
            <pc:docMk/>
            <pc:sldMk cId="4171633201" sldId="273"/>
            <ac:spMk id="10" creationId="{6FDFB08C-4C62-B1BE-0457-CE40EE88F2AE}"/>
          </ac:spMkLst>
        </pc:spChg>
        <pc:spChg chg="add mod">
          <ac:chgData name="Bilal Raja" userId="8c9a6fedf619a1f1" providerId="LiveId" clId="{BA615D4A-83B8-47DE-AEBF-0B322712D4DE}" dt="2026-08-20T23:07:49.653" v="2796" actId="767"/>
          <ac:spMkLst>
            <pc:docMk/>
            <pc:sldMk cId="4171633201" sldId="273"/>
            <ac:spMk id="11" creationId="{D2241B6E-472E-A40E-0712-404579A69124}"/>
          </ac:spMkLst>
        </pc:spChg>
        <pc:picChg chg="add mod">
          <ac:chgData name="Bilal Raja" userId="8c9a6fedf619a1f1" providerId="LiveId" clId="{BA615D4A-83B8-47DE-AEBF-0B322712D4DE}" dt="2026-08-21T02:16:07.418" v="3010" actId="1076"/>
          <ac:picMkLst>
            <pc:docMk/>
            <pc:sldMk cId="4171633201" sldId="273"/>
            <ac:picMk id="7" creationId="{EF0DA9F8-DC2D-9CD6-FDEA-C8C10C3A60CD}"/>
          </ac:picMkLst>
        </pc:picChg>
      </pc:sldChg>
      <pc:sldChg chg="new del">
        <pc:chgData name="Bilal Raja" userId="8c9a6fedf619a1f1" providerId="LiveId" clId="{BA615D4A-83B8-47DE-AEBF-0B322712D4DE}" dt="2026-08-20T23:32:30.348" v="2963" actId="47"/>
        <pc:sldMkLst>
          <pc:docMk/>
          <pc:sldMk cId="563251468" sldId="274"/>
        </pc:sldMkLst>
      </pc:sldChg>
      <pc:sldMasterChg chg="delSldLayout">
        <pc:chgData name="Bilal Raja" userId="8c9a6fedf619a1f1" providerId="LiveId" clId="{BA615D4A-83B8-47DE-AEBF-0B322712D4DE}" dt="2026-08-20T18:51:11.546" v="791" actId="47"/>
        <pc:sldMasterMkLst>
          <pc:docMk/>
          <pc:sldMasterMk cId="2170815114" sldId="2147483660"/>
        </pc:sldMasterMkLst>
        <pc:sldLayoutChg chg="del">
          <pc:chgData name="Bilal Raja" userId="8c9a6fedf619a1f1" providerId="LiveId" clId="{BA615D4A-83B8-47DE-AEBF-0B322712D4DE}" dt="2026-08-20T18:51:11.546" v="791" actId="47"/>
          <pc:sldLayoutMkLst>
            <pc:docMk/>
            <pc:sldMasterMk cId="2170815114" sldId="2147483660"/>
            <pc:sldLayoutMk cId="2728098301" sldId="2147483688"/>
          </pc:sldLayoutMkLst>
        </pc:sldLayoutChg>
      </pc:sldMaster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3D0A3E1-E519-400F-B422-085C21DCBCFD}" type="datetimeFigureOut">
              <a:rPr lang="en-US" smtClean="0"/>
              <a:t>8/20/2026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040CF34-7B3A-4155-B9B3-2785D0CFCE6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509854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8040CF34-7B3A-4155-B9B3-2785D0CFCE6D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898420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>
            <a:extLst>
              <a:ext uri="{FF2B5EF4-FFF2-40B4-BE49-F238E27FC236}">
                <a16:creationId xmlns:a16="http://schemas.microsoft.com/office/drawing/2014/main" id="{5DEC014E-32E8-BC91-190E-85B3C74C92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57998" y="964075"/>
            <a:ext cx="4654297" cy="3739896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858000" y="4822842"/>
            <a:ext cx="4206240" cy="1380744"/>
          </a:xfrm>
        </p:spPr>
        <p:txBody>
          <a:bodyPr anchor="t" anchorCtr="0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13" name="Footer Placeholder 12">
            <a:extLst>
              <a:ext uri="{FF2B5EF4-FFF2-40B4-BE49-F238E27FC236}">
                <a16:creationId xmlns:a16="http://schemas.microsoft.com/office/drawing/2014/main" id="{B2603722-CE80-C718-39E9-BB79F1F68C31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884C280F-E753-FE97-A722-F86168AC97B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41248" y="964074"/>
            <a:ext cx="5403280" cy="5258929"/>
          </a:xfrm>
          <a:custGeom>
            <a:avLst/>
            <a:gdLst>
              <a:gd name="connsiteX0" fmla="*/ 2701640 w 5403280"/>
              <a:gd name="connsiteY0" fmla="*/ 0 h 5258929"/>
              <a:gd name="connsiteX1" fmla="*/ 5403280 w 5403280"/>
              <a:gd name="connsiteY1" fmla="*/ 2701640 h 5258929"/>
              <a:gd name="connsiteX2" fmla="*/ 5403280 w 5403280"/>
              <a:gd name="connsiteY2" fmla="*/ 5258929 h 5258929"/>
              <a:gd name="connsiteX3" fmla="*/ 0 w 5403280"/>
              <a:gd name="connsiteY3" fmla="*/ 5258929 h 5258929"/>
              <a:gd name="connsiteX4" fmla="*/ 0 w 5403280"/>
              <a:gd name="connsiteY4" fmla="*/ 2701640 h 5258929"/>
              <a:gd name="connsiteX5" fmla="*/ 2701640 w 5403280"/>
              <a:gd name="connsiteY5" fmla="*/ 0 h 5258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03280" h="5258929">
                <a:moveTo>
                  <a:pt x="2701640" y="0"/>
                </a:moveTo>
                <a:cubicBezTo>
                  <a:pt x="4193715" y="0"/>
                  <a:pt x="5403280" y="1209565"/>
                  <a:pt x="5403280" y="2701640"/>
                </a:cubicBezTo>
                <a:lnTo>
                  <a:pt x="5403280" y="5258929"/>
                </a:lnTo>
                <a:lnTo>
                  <a:pt x="0" y="5258929"/>
                </a:lnTo>
                <a:lnTo>
                  <a:pt x="0" y="2701640"/>
                </a:lnTo>
                <a:cubicBezTo>
                  <a:pt x="0" y="1209565"/>
                  <a:pt x="1209565" y="0"/>
                  <a:pt x="2701640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noFill/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117A08-C834-F239-A3DF-2D1295F0AE4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7E80C6A5-61FE-078D-49D9-31BD1294014C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9122988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31152" y="990511"/>
            <a:ext cx="2565593" cy="1858941"/>
          </a:xfrm>
        </p:spPr>
        <p:txBody>
          <a:bodyPr anchor="b"/>
          <a:lstStyle>
            <a:lvl1pPr>
              <a:defRPr lang="en-US" sz="3200" kern="1200" dirty="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0" name="Picture Placeholder 9">
            <a:extLst>
              <a:ext uri="{FF2B5EF4-FFF2-40B4-BE49-F238E27FC236}">
                <a16:creationId xmlns:a16="http://schemas.microsoft.com/office/drawing/2014/main" id="{3CA946DA-5AE8-39E2-3ADD-B8F06308C1C6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8326323" cy="6858000"/>
          </a:xfrm>
          <a:custGeom>
            <a:avLst/>
            <a:gdLst>
              <a:gd name="connsiteX0" fmla="*/ 0 w 8326323"/>
              <a:gd name="connsiteY0" fmla="*/ 0 h 6858000"/>
              <a:gd name="connsiteX1" fmla="*/ 8326323 w 8326323"/>
              <a:gd name="connsiteY1" fmla="*/ 0 h 6858000"/>
              <a:gd name="connsiteX2" fmla="*/ 8326323 w 8326323"/>
              <a:gd name="connsiteY2" fmla="*/ 6858000 h 6858000"/>
              <a:gd name="connsiteX3" fmla="*/ 0 w 8326323"/>
              <a:gd name="connsiteY3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8326323" h="6858000">
                <a:moveTo>
                  <a:pt x="0" y="0"/>
                </a:moveTo>
                <a:lnTo>
                  <a:pt x="8326323" y="0"/>
                </a:lnTo>
                <a:lnTo>
                  <a:pt x="8326323" y="6858000"/>
                </a:lnTo>
                <a:lnTo>
                  <a:pt x="0" y="68580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/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6E0D00CE-C191-6DE5-9D82-7EFB59BC37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8832271" y="3011335"/>
            <a:ext cx="2559977" cy="2656250"/>
          </a:xfrm>
        </p:spPr>
        <p:txBody>
          <a:bodyPr vert="horz" lIns="91440" tIns="45720" rIns="91440" bIns="45720" rtlCol="0">
            <a:normAutofit/>
          </a:bodyPr>
          <a:lstStyle>
            <a:lvl1pPr marL="0" indent="0">
              <a:buNone/>
              <a:defRPr lang="en-US" dirty="0"/>
            </a:lvl1pPr>
            <a:lvl2pPr marL="228600" indent="0">
              <a:buNone/>
              <a:defRPr lang="en-US" sz="1400" dirty="0"/>
            </a:lvl2pPr>
            <a:lvl3pPr marL="457200" indent="0">
              <a:buNone/>
              <a:defRPr lang="en-US" sz="1400" dirty="0"/>
            </a:lvl3pPr>
            <a:lvl4pPr marL="685800" indent="0">
              <a:buNone/>
              <a:defRPr lang="en-US" sz="1400" dirty="0"/>
            </a:lvl4pPr>
            <a:lvl5pPr marL="914400" indent="0">
              <a:buNone/>
              <a:defRPr lang="en-US" sz="1400" dirty="0"/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8BD5A515-9970-0784-7927-52F94C270B4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5400000">
            <a:off x="10292564" y="1592958"/>
            <a:ext cx="2973522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Date Placeholder 4">
            <a:extLst>
              <a:ext uri="{FF2B5EF4-FFF2-40B4-BE49-F238E27FC236}">
                <a16:creationId xmlns:a16="http://schemas.microsoft.com/office/drawing/2014/main" id="{8523CCEC-6BB2-B704-95E2-87FED823C5B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11" name="Slide Number Placeholder 6">
            <a:extLst>
              <a:ext uri="{FF2B5EF4-FFF2-40B4-BE49-F238E27FC236}">
                <a16:creationId xmlns:a16="http://schemas.microsoft.com/office/drawing/2014/main" id="{1208465C-8C77-73BF-D18F-D01907BAC864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11512296" y="6356350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50E2A219-E459-07B3-1ED3-CBF7D239BE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2057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358424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03520" y="548640"/>
            <a:ext cx="6093225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1"/>
            <a:ext cx="4793885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18B74D6-CD72-B859-C229-60DB988B25E3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303520" y="1828800"/>
            <a:ext cx="6071616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DF483F68-3490-71E7-A7DA-DA46BC485F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79715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9345FA4-0621-D8F1-73D0-046B7F4D7713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10425981" y="4687095"/>
            <a:ext cx="2706690" cy="365125"/>
          </a:xfrm>
        </p:spPr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9" name="Footer Placeholder 8">
            <a:extLst>
              <a:ext uri="{FF2B5EF4-FFF2-40B4-BE49-F238E27FC236}">
                <a16:creationId xmlns:a16="http://schemas.microsoft.com/office/drawing/2014/main" id="{84C51678-E871-8AD4-08DA-BF7B7013A356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10292565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10" name="Slide Number Placeholder 9">
            <a:extLst>
              <a:ext uri="{FF2B5EF4-FFF2-40B4-BE49-F238E27FC236}">
                <a16:creationId xmlns:a16="http://schemas.microsoft.com/office/drawing/2014/main" id="{3CD01CE4-E064-7D2F-7D3A-9DA85E2777F2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/>
        <p:txBody>
          <a:bodyPr/>
          <a:lstStyle/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966691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48640"/>
            <a:ext cx="6135624" cy="1143000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828800"/>
            <a:ext cx="6135624" cy="448970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400544" y="0"/>
            <a:ext cx="4791456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6" name="Straight Connector 5">
            <a:extLst>
              <a:ext uri="{FF2B5EF4-FFF2-40B4-BE49-F238E27FC236}">
                <a16:creationId xmlns:a16="http://schemas.microsoft.com/office/drawing/2014/main" id="{9BC07157-DE89-FE2F-0547-2E4055913A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382022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F7A0C5A-6673-53CC-030B-67BA133D9741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7" name="Footer Placeholder 6">
            <a:extLst>
              <a:ext uri="{FF2B5EF4-FFF2-40B4-BE49-F238E27FC236}">
                <a16:creationId xmlns:a16="http://schemas.microsoft.com/office/drawing/2014/main" id="{92521688-F793-E4F2-732B-EEE6F58B758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DDBE29E-7417-B57C-BA94-1DBC14BE461B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6871394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6858000" cy="932688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6858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8091732" y="0"/>
            <a:ext cx="4100267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C626C00-7A36-46A2-880D-F484910B341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077761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8FF6D8B-36A2-DF79-CDB9-885694DCA71D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3A2396A-E38F-CC9C-7303-71F99D08208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83B0E4B-031C-4F2A-1993-D824DD71F7DE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537614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83413"/>
            <a:ext cx="4361688" cy="1262639"/>
          </a:xfrm>
        </p:spPr>
        <p:txBody>
          <a:bodyPr anchor="b">
            <a:no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979461"/>
            <a:ext cx="4360863" cy="4329264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745480" y="0"/>
            <a:ext cx="6446520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1481977D-48BC-F135-96F9-1655E4BEE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73212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EA981C2C-E0DD-29A7-8209-50D664881524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D205369F-8CCB-402F-9055-2BF12262B54D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133591F2-4BD3-37D0-B00E-B2CD5F47A36C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757267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20040"/>
            <a:ext cx="4572000" cy="932688"/>
          </a:xfrm>
        </p:spPr>
        <p:txBody>
          <a:bodyPr anchor="b"/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47AED59-1A26-9C13-8482-7857E7DEFE52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31520" y="1380744"/>
            <a:ext cx="4572000" cy="498348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917720" y="0"/>
            <a:ext cx="6274279" cy="6858000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cxnSp>
        <p:nvCxnSpPr>
          <p:cNvPr id="5" name="Straight Connector 4">
            <a:extLst>
              <a:ext uri="{FF2B5EF4-FFF2-40B4-BE49-F238E27FC236}">
                <a16:creationId xmlns:a16="http://schemas.microsoft.com/office/drawing/2014/main" id="{B18BEB48-A052-9364-6EF6-F698004CA5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5911724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Date Placeholder 2">
            <a:extLst>
              <a:ext uri="{FF2B5EF4-FFF2-40B4-BE49-F238E27FC236}">
                <a16:creationId xmlns:a16="http://schemas.microsoft.com/office/drawing/2014/main" id="{417D8113-ECE6-D6F5-9CA4-C96A535F4799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5400000">
            <a:off x="-997745" y="4687095"/>
            <a:ext cx="2706690" cy="365125"/>
          </a:xfrm>
        </p:spPr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Footer Placeholder 4">
            <a:extLst>
              <a:ext uri="{FF2B5EF4-FFF2-40B4-BE49-F238E27FC236}">
                <a16:creationId xmlns:a16="http://schemas.microsoft.com/office/drawing/2014/main" id="{629A0137-F97A-8194-464D-3B7D4814A8AE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5">
            <a:extLst>
              <a:ext uri="{FF2B5EF4-FFF2-40B4-BE49-F238E27FC236}">
                <a16:creationId xmlns:a16="http://schemas.microsoft.com/office/drawing/2014/main" id="{E3FE5686-63A9-B1A1-5734-F96A96514650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51117" y="6356350"/>
            <a:ext cx="574620" cy="365125"/>
          </a:xfrm>
        </p:spPr>
        <p:txBody>
          <a:bodyPr/>
          <a:lstStyle/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3358381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5012268"/>
            <a:ext cx="3739896" cy="1390330"/>
          </a:xfrm>
        </p:spPr>
        <p:txBody>
          <a:bodyPr anchor="t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7F8EA658-2652-6F81-1B04-D50C60A3F171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-1" y="0"/>
            <a:ext cx="12192000" cy="4635132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4" name="Footer Placeholder 5">
            <a:extLst>
              <a:ext uri="{FF2B5EF4-FFF2-40B4-BE49-F238E27FC236}">
                <a16:creationId xmlns:a16="http://schemas.microsoft.com/office/drawing/2014/main" id="{485E715F-A05B-F2BC-ABF4-447E9B58E0C2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499001" y="5684309"/>
            <a:ext cx="1709209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3D15418-1E32-0501-0E66-54FC2DD08E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846320" y="5012267"/>
            <a:ext cx="6400800" cy="1390330"/>
          </a:xfrm>
        </p:spPr>
        <p:txBody>
          <a:bodyPr>
            <a:noAutofit/>
          </a:bodyPr>
          <a:lstStyle>
            <a:lvl1pPr marL="0" indent="0">
              <a:buFont typeface="Arial" panose="020B0604020202020204" pitchFamily="34" charset="0"/>
              <a:buNone/>
              <a:defRPr sz="1800">
                <a:solidFill>
                  <a:schemeClr val="tx1"/>
                </a:solidFill>
              </a:defRPr>
            </a:lvl1pPr>
            <a:lvl2pPr marL="228600" indent="0">
              <a:buFont typeface="Arial" panose="020B0604020202020204" pitchFamily="34" charset="0"/>
              <a:buNone/>
              <a:defRPr sz="1600">
                <a:solidFill>
                  <a:schemeClr val="tx1"/>
                </a:solidFill>
              </a:defRPr>
            </a:lvl2pPr>
            <a:lvl3pPr marL="457200" indent="0">
              <a:buFont typeface="Arial" panose="020B0604020202020204" pitchFamily="34" charset="0"/>
              <a:buNone/>
              <a:defRPr sz="1400">
                <a:solidFill>
                  <a:schemeClr val="tx1"/>
                </a:solidFill>
              </a:defRPr>
            </a:lvl3pPr>
            <a:lvl4pPr marL="685800" indent="0">
              <a:buFont typeface="Arial" panose="020B0604020202020204" pitchFamily="34" charset="0"/>
              <a:buNone/>
              <a:defRPr sz="1200">
                <a:solidFill>
                  <a:schemeClr val="tx1"/>
                </a:solidFill>
              </a:defRPr>
            </a:lvl4pPr>
            <a:lvl5pPr marL="914400" indent="0">
              <a:buFont typeface="Arial" panose="020B0604020202020204" pitchFamily="34" charset="0"/>
              <a:buNone/>
              <a:defRPr sz="11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 rot="5400000">
            <a:off x="11173959" y="5435073"/>
            <a:ext cx="1210734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2A2B6090-1D21-5610-7943-4C4F96A6C7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0" y="463823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8870884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4882896"/>
            <a:ext cx="3657603" cy="1453896"/>
          </a:xfrm>
        </p:spPr>
        <p:txBody>
          <a:bodyPr anchor="t">
            <a:norm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838F5DE0-1AA8-5320-EBEC-7B2EEF39963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731520" y="548642"/>
            <a:ext cx="3490175" cy="4041647"/>
          </a:xfrm>
          <a:custGeom>
            <a:avLst/>
            <a:gdLst>
              <a:gd name="connsiteX0" fmla="*/ 1745088 w 3490175"/>
              <a:gd name="connsiteY0" fmla="*/ 0 h 4041647"/>
              <a:gd name="connsiteX1" fmla="*/ 3490175 w 3490175"/>
              <a:gd name="connsiteY1" fmla="*/ 1745088 h 4041647"/>
              <a:gd name="connsiteX2" fmla="*/ 3490175 w 3490175"/>
              <a:gd name="connsiteY2" fmla="*/ 3141232 h 4041647"/>
              <a:gd name="connsiteX3" fmla="*/ 3490175 w 3490175"/>
              <a:gd name="connsiteY3" fmla="*/ 3490175 h 4041647"/>
              <a:gd name="connsiteX4" fmla="*/ 3490175 w 3490175"/>
              <a:gd name="connsiteY4" fmla="*/ 4041647 h 4041647"/>
              <a:gd name="connsiteX5" fmla="*/ 0 w 3490175"/>
              <a:gd name="connsiteY5" fmla="*/ 4041647 h 4041647"/>
              <a:gd name="connsiteX6" fmla="*/ 0 w 3490175"/>
              <a:gd name="connsiteY6" fmla="*/ 3490175 h 4041647"/>
              <a:gd name="connsiteX7" fmla="*/ 0 w 3490175"/>
              <a:gd name="connsiteY7" fmla="*/ 3141232 h 4041647"/>
              <a:gd name="connsiteX8" fmla="*/ 0 w 3490175"/>
              <a:gd name="connsiteY8" fmla="*/ 1745088 h 4041647"/>
              <a:gd name="connsiteX9" fmla="*/ 1745088 w 3490175"/>
              <a:gd name="connsiteY9" fmla="*/ 0 h 40416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90175" h="4041647">
                <a:moveTo>
                  <a:pt x="1745088" y="0"/>
                </a:moveTo>
                <a:cubicBezTo>
                  <a:pt x="2708873" y="0"/>
                  <a:pt x="3490175" y="781302"/>
                  <a:pt x="3490175" y="1745088"/>
                </a:cubicBezTo>
                <a:lnTo>
                  <a:pt x="3490175" y="3141232"/>
                </a:lnTo>
                <a:lnTo>
                  <a:pt x="3490175" y="3490175"/>
                </a:lnTo>
                <a:lnTo>
                  <a:pt x="3490175" y="4041647"/>
                </a:lnTo>
                <a:lnTo>
                  <a:pt x="0" y="4041647"/>
                </a:lnTo>
                <a:lnTo>
                  <a:pt x="0" y="3490175"/>
                </a:lnTo>
                <a:lnTo>
                  <a:pt x="0" y="3141232"/>
                </a:lnTo>
                <a:lnTo>
                  <a:pt x="0" y="1745088"/>
                </a:lnTo>
                <a:cubicBezTo>
                  <a:pt x="0" y="781302"/>
                  <a:pt x="781302" y="0"/>
                  <a:pt x="1745088" y="0"/>
                </a:cubicBezTo>
                <a:close/>
              </a:path>
            </a:pathLst>
          </a:custGeom>
          <a:blipFill dpi="0" rotWithShape="1">
            <a:blip r:embed="rId2">
              <a:alphaModFix amt="81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 </a:t>
            </a:r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3F7B03F-5EDA-605B-1A2E-F48896E48939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4937760" y="549275"/>
            <a:ext cx="6561138" cy="575945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>
                <a:solidFill>
                  <a:schemeClr val="tx1"/>
                </a:solidFill>
              </a:defRPr>
            </a:lvl2pPr>
            <a:lvl3pPr>
              <a:defRPr>
                <a:solidFill>
                  <a:schemeClr val="tx1"/>
                </a:solidFill>
              </a:defRPr>
            </a:lvl3pPr>
            <a:lvl4pPr>
              <a:defRPr>
                <a:solidFill>
                  <a:schemeClr val="tx1"/>
                </a:solidFill>
              </a:defRPr>
            </a:lvl4pPr>
            <a:lvl5pPr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619C3A72-7CAE-129F-7490-B687280EF1C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4646117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3833897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with Pictur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8164" y="559341"/>
            <a:ext cx="10755670" cy="932688"/>
          </a:xfrm>
        </p:spPr>
        <p:txBody>
          <a:bodyPr anchor="b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9" name="Footer Placeholder 5">
            <a:extLst>
              <a:ext uri="{FF2B5EF4-FFF2-40B4-BE49-F238E27FC236}">
                <a16:creationId xmlns:a16="http://schemas.microsoft.com/office/drawing/2014/main" id="{3C89FBB9-2C05-A4C1-ECB4-D6A5C4219E42}"/>
              </a:ext>
            </a:extLst>
          </p:cNvPr>
          <p:cNvSpPr>
            <a:spLocks noGrp="1"/>
          </p:cNvSpPr>
          <p:nvPr>
            <p:ph type="ftr" sz="quarter" idx="16"/>
          </p:nvPr>
        </p:nvSpPr>
        <p:spPr>
          <a:xfrm rot="16200000" flipH="1">
            <a:off x="-1131161" y="1592957"/>
            <a:ext cx="2973522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4">
            <a:extLst>
              <a:ext uri="{FF2B5EF4-FFF2-40B4-BE49-F238E27FC236}">
                <a16:creationId xmlns:a16="http://schemas.microsoft.com/office/drawing/2014/main" id="{BBB07A11-50DE-6BC0-0514-6E2C14A47985}"/>
              </a:ext>
            </a:extLst>
          </p:cNvPr>
          <p:cNvSpPr>
            <a:spLocks noGrp="1"/>
          </p:cNvSpPr>
          <p:nvPr>
            <p:ph type="dt" sz="half" idx="15"/>
          </p:nvPr>
        </p:nvSpPr>
        <p:spPr>
          <a:xfrm rot="16200000" flipH="1">
            <a:off x="-997746" y="4594946"/>
            <a:ext cx="2706690" cy="365125"/>
          </a:xfrm>
        </p:spPr>
        <p:txBody>
          <a:bodyPr/>
          <a:lstStyle>
            <a:lvl1pPr algn="l"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6">
            <a:extLst>
              <a:ext uri="{FF2B5EF4-FFF2-40B4-BE49-F238E27FC236}">
                <a16:creationId xmlns:a16="http://schemas.microsoft.com/office/drawing/2014/main" id="{03ED5F49-F9F7-05A9-62AC-C9C8DF2EADE8}"/>
              </a:ext>
            </a:extLst>
          </p:cNvPr>
          <p:cNvSpPr>
            <a:spLocks noGrp="1"/>
          </p:cNvSpPr>
          <p:nvPr>
            <p:ph type="sldNum" sz="quarter" idx="17"/>
          </p:nvPr>
        </p:nvSpPr>
        <p:spPr>
          <a:xfrm>
            <a:off x="88569" y="6264201"/>
            <a:ext cx="574620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07755DB3-9272-8E5E-039F-AC14A2C07898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711200" y="1713652"/>
            <a:ext cx="4387012" cy="4612945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2" name="Picture Placeholder 11">
            <a:extLst>
              <a:ext uri="{FF2B5EF4-FFF2-40B4-BE49-F238E27FC236}">
                <a16:creationId xmlns:a16="http://schemas.microsoft.com/office/drawing/2014/main" id="{96F64025-FA05-CC42-8294-F944BC95DD00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5658927" y="1713653"/>
            <a:ext cx="6533071" cy="5144347"/>
          </a:xfrm>
          <a:custGeom>
            <a:avLst/>
            <a:gdLst>
              <a:gd name="connsiteX0" fmla="*/ 0 w 6460672"/>
              <a:gd name="connsiteY0" fmla="*/ 0 h 5029200"/>
              <a:gd name="connsiteX1" fmla="*/ 6460672 w 6460672"/>
              <a:gd name="connsiteY1" fmla="*/ 0 h 5029200"/>
              <a:gd name="connsiteX2" fmla="*/ 6460672 w 6460672"/>
              <a:gd name="connsiteY2" fmla="*/ 5029200 h 5029200"/>
              <a:gd name="connsiteX3" fmla="*/ 0 w 6460672"/>
              <a:gd name="connsiteY3" fmla="*/ 5029200 h 5029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6460672" h="5029200">
                <a:moveTo>
                  <a:pt x="0" y="0"/>
                </a:moveTo>
                <a:lnTo>
                  <a:pt x="6460672" y="0"/>
                </a:lnTo>
                <a:lnTo>
                  <a:pt x="6460672" y="5029200"/>
                </a:lnTo>
                <a:lnTo>
                  <a:pt x="0" y="5029200"/>
                </a:ln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 vert="horz" wrap="square" lIns="91440" tIns="45720" rIns="91440" bIns="45720" rtlCol="0">
            <a:noAutofit/>
          </a:bodyPr>
          <a:lstStyle>
            <a:lvl1pPr marL="0" indent="0">
              <a:buFont typeface="Arial" panose="020B0604020202020204" pitchFamily="34" charset="0"/>
              <a:buNone/>
              <a:defRPr lang="en-US" dirty="0"/>
            </a:lvl1pPr>
          </a:lstStyle>
          <a:p>
            <a:pPr marL="285750" lvl="0" indent="-285750"/>
            <a:r>
              <a:rPr lang="en-US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212016373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umber Larg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B7BBF55A-D91F-143D-FBB6-73995F00EA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57400" y="4937761"/>
            <a:ext cx="6987537" cy="1353312"/>
          </a:xfrm>
        </p:spPr>
        <p:txBody>
          <a:bodyPr anchor="t">
            <a:normAutofit/>
          </a:bodyPr>
          <a:lstStyle>
            <a:lvl1pPr>
              <a:lnSpc>
                <a:spcPct val="110000"/>
              </a:lnSpc>
              <a:spcBef>
                <a:spcPts val="1000"/>
              </a:spcBef>
              <a:defRPr sz="2800" cap="none" baseline="0">
                <a:latin typeface="+mn-lt"/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72A4B4E-0B2F-F1BB-322A-713D1FB5F2FE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057400" y="549021"/>
            <a:ext cx="9455150" cy="4333875"/>
          </a:xfrm>
        </p:spPr>
        <p:txBody>
          <a:bodyPr anchor="b">
            <a:normAutofit/>
          </a:bodyPr>
          <a:lstStyle>
            <a:lvl1pPr>
              <a:defRPr sz="23200">
                <a:latin typeface="+mj-lt"/>
              </a:defRPr>
            </a:lvl1pPr>
          </a:lstStyle>
          <a:p>
            <a:pPr lvl="0"/>
            <a:r>
              <a:rPr lang="en-US"/>
              <a:t>##%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8546D47F-2AE5-2705-911C-52BBD6B7D8EA}"/>
              </a:ext>
            </a:extLst>
          </p:cNvPr>
          <p:cNvCxnSpPr>
            <a:cxnSpLocks/>
          </p:cNvCxnSpPr>
          <p:nvPr/>
        </p:nvCxnSpPr>
        <p:spPr>
          <a:xfrm flipV="1">
            <a:off x="137160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012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E6C4595-90D4-94E6-CEBA-82807457D2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2DD052-3E45-E789-01F8-33250024ECB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31520" y="1658679"/>
            <a:ext cx="10780776" cy="4925000"/>
          </a:xfrm>
        </p:spPr>
        <p:txBody>
          <a:bodyPr>
            <a:normAutofit/>
          </a:bodyPr>
          <a:lstStyle>
            <a:lvl1pPr>
              <a:defRPr sz="1800">
                <a:solidFill>
                  <a:schemeClr val="tx1"/>
                </a:solidFill>
              </a:defRPr>
            </a:lvl1pPr>
            <a:lvl2pPr>
              <a:defRPr sz="16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200">
                <a:solidFill>
                  <a:schemeClr val="tx1"/>
                </a:solidFill>
              </a:defRPr>
            </a:lvl4pPr>
            <a:lvl5pPr>
              <a:defRPr sz="12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85104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tatem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221EB5-8556-FBD7-00D5-D69AC8E7E73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612648" y="-1228126"/>
            <a:ext cx="10652760" cy="1133856"/>
          </a:xfrm>
        </p:spPr>
        <p:txBody>
          <a:bodyPr/>
          <a:lstStyle>
            <a:lvl1pPr>
              <a:defRPr cap="none" baseline="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3D56E87B-2252-4382-E6E7-15A81BCC80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Content Placeholder 6">
            <a:extLst>
              <a:ext uri="{FF2B5EF4-FFF2-40B4-BE49-F238E27FC236}">
                <a16:creationId xmlns:a16="http://schemas.microsoft.com/office/drawing/2014/main" id="{EAA4897F-B66E-DAD4-F56C-6152B417CC54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624138" y="2268748"/>
            <a:ext cx="6943724" cy="3954255"/>
          </a:xfrm>
        </p:spPr>
        <p:txBody>
          <a:bodyPr anchor="ctr" anchorCtr="0">
            <a:noAutofit/>
          </a:bodyPr>
          <a:lstStyle>
            <a:lvl1pPr marL="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1pPr>
            <a:lvl2pPr marL="2286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2pPr>
            <a:lvl3pPr marL="4572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3pPr>
            <a:lvl4pPr marL="6858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4pPr>
            <a:lvl5pPr marL="914400" indent="0" algn="ctr">
              <a:lnSpc>
                <a:spcPct val="110000"/>
              </a:lnSpc>
              <a:buNone/>
              <a:defRPr sz="4400" b="0" cap="all" baseline="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add Statement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7F688C7-1128-9027-65E4-A17BBE7DDDF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8C1C6A68-1AC4-7B10-CD66-D67327434E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sp>
        <p:nvSpPr>
          <p:cNvPr id="6" name="Freeform: Shape 15">
            <a:extLst>
              <a:ext uri="{FF2B5EF4-FFF2-40B4-BE49-F238E27FC236}">
                <a16:creationId xmlns:a16="http://schemas.microsoft.com/office/drawing/2014/main" id="{8EFA7EFC-C6F9-B1D5-025F-824C1CE9A20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3057205" y="-1430380"/>
            <a:ext cx="6077590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5190278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16D87B9B-22A3-322E-B7E8-223255AD0957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2940168" y="5669280"/>
            <a:ext cx="6311664" cy="466344"/>
          </a:xfrm>
        </p:spPr>
        <p:txBody>
          <a:bodyPr anchor="ctr">
            <a:normAutofit/>
          </a:bodyPr>
          <a:lstStyle>
            <a:lvl1pPr algn="ctr">
              <a:lnSpc>
                <a:spcPct val="110000"/>
              </a:lnSpc>
              <a:spcBef>
                <a:spcPts val="1000"/>
              </a:spcBef>
              <a:defRPr sz="1800" cap="all" baseline="0">
                <a:latin typeface="+mn-lt"/>
              </a:defRPr>
            </a:lvl1pPr>
          </a:lstStyle>
          <a:p>
            <a:r>
              <a:rPr lang="en-US"/>
              <a:t>Quote Author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8">
            <a:extLst>
              <a:ext uri="{FF2B5EF4-FFF2-40B4-BE49-F238E27FC236}">
                <a16:creationId xmlns:a16="http://schemas.microsoft.com/office/drawing/2014/main" id="{6A9BC83F-8FE5-5223-2B3A-6E122D336309}"/>
              </a:ext>
            </a:extLst>
          </p:cNvPr>
          <p:cNvSpPr>
            <a:spLocks noGrp="1"/>
          </p:cNvSpPr>
          <p:nvPr>
            <p:ph sz="quarter" idx="13" hasCustomPrompt="1"/>
          </p:nvPr>
        </p:nvSpPr>
        <p:spPr>
          <a:xfrm>
            <a:off x="2597135" y="1744578"/>
            <a:ext cx="6997730" cy="3507906"/>
          </a:xfrm>
        </p:spPr>
        <p:txBody>
          <a:bodyPr anchor="b">
            <a:normAutofit/>
          </a:bodyPr>
          <a:lstStyle>
            <a:lvl1pPr algn="ctr">
              <a:lnSpc>
                <a:spcPct val="100000"/>
              </a:lnSpc>
              <a:spcBef>
                <a:spcPts val="0"/>
              </a:spcBef>
              <a:defRPr sz="6000" cap="all" baseline="0">
                <a:latin typeface="+mn-lt"/>
              </a:defRPr>
            </a:lvl1pPr>
          </a:lstStyle>
          <a:p>
            <a:pPr lvl="0"/>
            <a:r>
              <a:rPr lang="en-US"/>
              <a:t>Click to add Quote</a:t>
            </a:r>
          </a:p>
        </p:txBody>
      </p:sp>
      <p:sp>
        <p:nvSpPr>
          <p:cNvPr id="9" name="Freeform: Shape 15">
            <a:extLst>
              <a:ext uri="{FF2B5EF4-FFF2-40B4-BE49-F238E27FC236}">
                <a16:creationId xmlns:a16="http://schemas.microsoft.com/office/drawing/2014/main" id="{9F353A57-FA3C-A68C-4908-E774A52CB1B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rot="16200000">
            <a:off x="2811380" y="-1681974"/>
            <a:ext cx="6569242" cy="10510705"/>
          </a:xfrm>
          <a:custGeom>
            <a:avLst/>
            <a:gdLst>
              <a:gd name="connsiteX0" fmla="*/ 5325805 w 5325805"/>
              <a:gd name="connsiteY0" fmla="*/ 2714782 h 5429563"/>
              <a:gd name="connsiteX1" fmla="*/ 2611024 w 5325805"/>
              <a:gd name="connsiteY1" fmla="*/ 5429563 h 5429563"/>
              <a:gd name="connsiteX2" fmla="*/ 1942188 w 5325805"/>
              <a:gd name="connsiteY2" fmla="*/ 5429563 h 5429563"/>
              <a:gd name="connsiteX3" fmla="*/ 668836 w 5325805"/>
              <a:gd name="connsiteY3" fmla="*/ 5429563 h 5429563"/>
              <a:gd name="connsiteX4" fmla="*/ 0 w 5325805"/>
              <a:gd name="connsiteY4" fmla="*/ 5429563 h 5429563"/>
              <a:gd name="connsiteX5" fmla="*/ 0 w 5325805"/>
              <a:gd name="connsiteY5" fmla="*/ 0 h 5429563"/>
              <a:gd name="connsiteX6" fmla="*/ 668836 w 5325805"/>
              <a:gd name="connsiteY6" fmla="*/ 0 h 5429563"/>
              <a:gd name="connsiteX7" fmla="*/ 1942188 w 5325805"/>
              <a:gd name="connsiteY7" fmla="*/ 0 h 5429563"/>
              <a:gd name="connsiteX8" fmla="*/ 2611024 w 5325805"/>
              <a:gd name="connsiteY8" fmla="*/ 0 h 5429563"/>
              <a:gd name="connsiteX9" fmla="*/ 5325805 w 5325805"/>
              <a:gd name="connsiteY9" fmla="*/ 2714782 h 5429563"/>
              <a:gd name="connsiteX0" fmla="*/ 668836 w 5325805"/>
              <a:gd name="connsiteY0" fmla="*/ 5429563 h 5476799"/>
              <a:gd name="connsiteX1" fmla="*/ 0 w 5325805"/>
              <a:gd name="connsiteY1" fmla="*/ 5429563 h 5476799"/>
              <a:gd name="connsiteX2" fmla="*/ 0 w 5325805"/>
              <a:gd name="connsiteY2" fmla="*/ 0 h 5476799"/>
              <a:gd name="connsiteX3" fmla="*/ 668836 w 5325805"/>
              <a:gd name="connsiteY3" fmla="*/ 0 h 5476799"/>
              <a:gd name="connsiteX4" fmla="*/ 1942188 w 5325805"/>
              <a:gd name="connsiteY4" fmla="*/ 0 h 5476799"/>
              <a:gd name="connsiteX5" fmla="*/ 2611024 w 5325805"/>
              <a:gd name="connsiteY5" fmla="*/ 0 h 5476799"/>
              <a:gd name="connsiteX6" fmla="*/ 5325805 w 5325805"/>
              <a:gd name="connsiteY6" fmla="*/ 2714782 h 5476799"/>
              <a:gd name="connsiteX7" fmla="*/ 2611024 w 5325805"/>
              <a:gd name="connsiteY7" fmla="*/ 5429563 h 5476799"/>
              <a:gd name="connsiteX8" fmla="*/ 1942188 w 5325805"/>
              <a:gd name="connsiteY8" fmla="*/ 5429563 h 5476799"/>
              <a:gd name="connsiteX9" fmla="*/ 716072 w 5325805"/>
              <a:gd name="connsiteY9" fmla="*/ 5476799 h 5476799"/>
              <a:gd name="connsiteX0" fmla="*/ 668836 w 5325805"/>
              <a:gd name="connsiteY0" fmla="*/ 5429563 h 5429563"/>
              <a:gd name="connsiteX1" fmla="*/ 0 w 5325805"/>
              <a:gd name="connsiteY1" fmla="*/ 5429563 h 5429563"/>
              <a:gd name="connsiteX2" fmla="*/ 0 w 5325805"/>
              <a:gd name="connsiteY2" fmla="*/ 0 h 5429563"/>
              <a:gd name="connsiteX3" fmla="*/ 668836 w 5325805"/>
              <a:gd name="connsiteY3" fmla="*/ 0 h 5429563"/>
              <a:gd name="connsiteX4" fmla="*/ 1942188 w 5325805"/>
              <a:gd name="connsiteY4" fmla="*/ 0 h 5429563"/>
              <a:gd name="connsiteX5" fmla="*/ 2611024 w 5325805"/>
              <a:gd name="connsiteY5" fmla="*/ 0 h 5429563"/>
              <a:gd name="connsiteX6" fmla="*/ 5325805 w 5325805"/>
              <a:gd name="connsiteY6" fmla="*/ 2714782 h 5429563"/>
              <a:gd name="connsiteX7" fmla="*/ 2611024 w 5325805"/>
              <a:gd name="connsiteY7" fmla="*/ 5429563 h 5429563"/>
              <a:gd name="connsiteX8" fmla="*/ 1942188 w 5325805"/>
              <a:gd name="connsiteY8" fmla="*/ 5429563 h 5429563"/>
              <a:gd name="connsiteX0" fmla="*/ 0 w 5325805"/>
              <a:gd name="connsiteY0" fmla="*/ 5429563 h 5429563"/>
              <a:gd name="connsiteX1" fmla="*/ 0 w 5325805"/>
              <a:gd name="connsiteY1" fmla="*/ 0 h 5429563"/>
              <a:gd name="connsiteX2" fmla="*/ 668836 w 5325805"/>
              <a:gd name="connsiteY2" fmla="*/ 0 h 5429563"/>
              <a:gd name="connsiteX3" fmla="*/ 1942188 w 5325805"/>
              <a:gd name="connsiteY3" fmla="*/ 0 h 5429563"/>
              <a:gd name="connsiteX4" fmla="*/ 2611024 w 5325805"/>
              <a:gd name="connsiteY4" fmla="*/ 0 h 5429563"/>
              <a:gd name="connsiteX5" fmla="*/ 5325805 w 5325805"/>
              <a:gd name="connsiteY5" fmla="*/ 2714782 h 5429563"/>
              <a:gd name="connsiteX6" fmla="*/ 2611024 w 5325805"/>
              <a:gd name="connsiteY6" fmla="*/ 5429563 h 5429563"/>
              <a:gd name="connsiteX7" fmla="*/ 1942188 w 5325805"/>
              <a:gd name="connsiteY7" fmla="*/ 5429563 h 5429563"/>
              <a:gd name="connsiteX0" fmla="*/ 0 w 5325805"/>
              <a:gd name="connsiteY0" fmla="*/ 0 h 5429563"/>
              <a:gd name="connsiteX1" fmla="*/ 668836 w 5325805"/>
              <a:gd name="connsiteY1" fmla="*/ 0 h 5429563"/>
              <a:gd name="connsiteX2" fmla="*/ 1942188 w 5325805"/>
              <a:gd name="connsiteY2" fmla="*/ 0 h 5429563"/>
              <a:gd name="connsiteX3" fmla="*/ 2611024 w 5325805"/>
              <a:gd name="connsiteY3" fmla="*/ 0 h 5429563"/>
              <a:gd name="connsiteX4" fmla="*/ 5325805 w 5325805"/>
              <a:gd name="connsiteY4" fmla="*/ 2714782 h 5429563"/>
              <a:gd name="connsiteX5" fmla="*/ 2611024 w 5325805"/>
              <a:gd name="connsiteY5" fmla="*/ 5429563 h 5429563"/>
              <a:gd name="connsiteX6" fmla="*/ 1942188 w 5325805"/>
              <a:gd name="connsiteY6" fmla="*/ 5429563 h 5429563"/>
              <a:gd name="connsiteX0" fmla="*/ 0 w 4656969"/>
              <a:gd name="connsiteY0" fmla="*/ 0 h 5429563"/>
              <a:gd name="connsiteX1" fmla="*/ 1273352 w 4656969"/>
              <a:gd name="connsiteY1" fmla="*/ 0 h 5429563"/>
              <a:gd name="connsiteX2" fmla="*/ 1942188 w 4656969"/>
              <a:gd name="connsiteY2" fmla="*/ 0 h 5429563"/>
              <a:gd name="connsiteX3" fmla="*/ 4656969 w 4656969"/>
              <a:gd name="connsiteY3" fmla="*/ 2714782 h 5429563"/>
              <a:gd name="connsiteX4" fmla="*/ 1942188 w 4656969"/>
              <a:gd name="connsiteY4" fmla="*/ 5429563 h 5429563"/>
              <a:gd name="connsiteX5" fmla="*/ 1273352 w 4656969"/>
              <a:gd name="connsiteY5" fmla="*/ 5429563 h 5429563"/>
              <a:gd name="connsiteX0" fmla="*/ 0 w 3383617"/>
              <a:gd name="connsiteY0" fmla="*/ 0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0 w 3383617"/>
              <a:gd name="connsiteY0" fmla="*/ 0 h 5429563"/>
              <a:gd name="connsiteX1" fmla="*/ 248198 w 3383617"/>
              <a:gd name="connsiteY1" fmla="*/ 41 h 5429563"/>
              <a:gd name="connsiteX2" fmla="*/ 668836 w 3383617"/>
              <a:gd name="connsiteY2" fmla="*/ 0 h 5429563"/>
              <a:gd name="connsiteX3" fmla="*/ 3383617 w 3383617"/>
              <a:gd name="connsiteY3" fmla="*/ 2714782 h 5429563"/>
              <a:gd name="connsiteX4" fmla="*/ 668836 w 3383617"/>
              <a:gd name="connsiteY4" fmla="*/ 5429563 h 5429563"/>
              <a:gd name="connsiteX5" fmla="*/ 0 w 3383617"/>
              <a:gd name="connsiteY5" fmla="*/ 5429563 h 5429563"/>
              <a:gd name="connsiteX0" fmla="*/ 248198 w 3383617"/>
              <a:gd name="connsiteY0" fmla="*/ 41 h 5429563"/>
              <a:gd name="connsiteX1" fmla="*/ 668836 w 3383617"/>
              <a:gd name="connsiteY1" fmla="*/ 0 h 5429563"/>
              <a:gd name="connsiteX2" fmla="*/ 3383617 w 3383617"/>
              <a:gd name="connsiteY2" fmla="*/ 2714782 h 5429563"/>
              <a:gd name="connsiteX3" fmla="*/ 668836 w 3383617"/>
              <a:gd name="connsiteY3" fmla="*/ 5429563 h 5429563"/>
              <a:gd name="connsiteX4" fmla="*/ 0 w 3383617"/>
              <a:gd name="connsiteY4" fmla="*/ 5429563 h 5429563"/>
              <a:gd name="connsiteX0" fmla="*/ 4110 w 3139529"/>
              <a:gd name="connsiteY0" fmla="*/ 41 h 5429563"/>
              <a:gd name="connsiteX1" fmla="*/ 424748 w 3139529"/>
              <a:gd name="connsiteY1" fmla="*/ 0 h 5429563"/>
              <a:gd name="connsiteX2" fmla="*/ 3139529 w 3139529"/>
              <a:gd name="connsiteY2" fmla="*/ 2714782 h 5429563"/>
              <a:gd name="connsiteX3" fmla="*/ 424748 w 3139529"/>
              <a:gd name="connsiteY3" fmla="*/ 5429563 h 5429563"/>
              <a:gd name="connsiteX4" fmla="*/ 0 w 3139529"/>
              <a:gd name="connsiteY4" fmla="*/ 5429563 h 542956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139529" h="5429563">
                <a:moveTo>
                  <a:pt x="4110" y="41"/>
                </a:moveTo>
                <a:lnTo>
                  <a:pt x="424748" y="0"/>
                </a:lnTo>
                <a:cubicBezTo>
                  <a:pt x="1924080" y="0"/>
                  <a:pt x="3139529" y="1215450"/>
                  <a:pt x="3139529" y="2714782"/>
                </a:cubicBezTo>
                <a:cubicBezTo>
                  <a:pt x="3139529" y="4214114"/>
                  <a:pt x="1924080" y="5429563"/>
                  <a:pt x="424748" y="5429563"/>
                </a:cubicBezTo>
                <a:lnTo>
                  <a:pt x="0" y="5429563"/>
                </a:lnTo>
              </a:path>
            </a:pathLst>
          </a:custGeom>
          <a:noFill/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196949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AF3BB49-A328-F121-7F27-DEB7C3CC2B0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2BDD5A2-CE3E-3215-6DAA-F75C0D1229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2172FE6B-A4D8-8ED7-89D7-5E7F2C5B8F5F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103438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8" name="Content Placeholder 3">
            <a:extLst>
              <a:ext uri="{FF2B5EF4-FFF2-40B4-BE49-F238E27FC236}">
                <a16:creationId xmlns:a16="http://schemas.microsoft.com/office/drawing/2014/main" id="{686405AE-ED31-677D-86D8-01EAD583735E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284947" y="2103121"/>
            <a:ext cx="5181600" cy="435133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97D0B7E-1A60-DA52-6965-92412B1C2F9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B822F1-284A-1786-FAF2-72129E2FE6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298794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>
            <a:extLst>
              <a:ext uri="{FF2B5EF4-FFF2-40B4-BE49-F238E27FC236}">
                <a16:creationId xmlns:a16="http://schemas.microsoft.com/office/drawing/2014/main" id="{485A6F3D-6630-C2E0-DC0A-6D2C0AACFF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949D76D8-9033-26CF-BF4C-AECCC685C1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61CD26D4-290A-F0ED-7D62-41EDA6FEC2B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731520" y="2103120"/>
            <a:ext cx="5157787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2" name="Content Placeholder 3">
            <a:extLst>
              <a:ext uri="{FF2B5EF4-FFF2-40B4-BE49-F238E27FC236}">
                <a16:creationId xmlns:a16="http://schemas.microsoft.com/office/drawing/2014/main" id="{9C38DBB1-A1FA-A460-88C8-B05F1570CA97}"/>
              </a:ext>
            </a:extLst>
          </p:cNvPr>
          <p:cNvSpPr>
            <a:spLocks noGrp="1"/>
          </p:cNvSpPr>
          <p:nvPr>
            <p:ph sz="quarter" idx="15"/>
          </p:nvPr>
        </p:nvSpPr>
        <p:spPr>
          <a:xfrm>
            <a:off x="731838" y="2743200"/>
            <a:ext cx="5157187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06536620-C4F3-EEC3-DBF1-05196B1CBB5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309360" y="2103120"/>
            <a:ext cx="5183188" cy="559834"/>
          </a:xfrm>
        </p:spPr>
        <p:txBody>
          <a:bodyPr anchor="b">
            <a:normAutofit/>
          </a:bodyPr>
          <a:lstStyle>
            <a:lvl1pPr marL="0" indent="0">
              <a:lnSpc>
                <a:spcPct val="90000"/>
              </a:lnSpc>
              <a:buNone/>
              <a:defRPr sz="2000" b="0" cap="all" baseline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3">
            <a:extLst>
              <a:ext uri="{FF2B5EF4-FFF2-40B4-BE49-F238E27FC236}">
                <a16:creationId xmlns:a16="http://schemas.microsoft.com/office/drawing/2014/main" id="{82D763CC-A010-6A2B-FEF3-388EAC8417D7}"/>
              </a:ext>
            </a:extLst>
          </p:cNvPr>
          <p:cNvSpPr>
            <a:spLocks noGrp="1"/>
          </p:cNvSpPr>
          <p:nvPr>
            <p:ph sz="quarter" idx="16"/>
          </p:nvPr>
        </p:nvSpPr>
        <p:spPr>
          <a:xfrm>
            <a:off x="6309361" y="2743200"/>
            <a:ext cx="5183188" cy="3763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E3B3581-658A-8487-F9CB-E79F2BFF27E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E02A06B8-CC1D-542F-D8EB-7625046B91D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047286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Only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>
            <a:extLst>
              <a:ext uri="{FF2B5EF4-FFF2-40B4-BE49-F238E27FC236}">
                <a16:creationId xmlns:a16="http://schemas.microsoft.com/office/drawing/2014/main" id="{A0796BC8-E1B7-E6D6-E86F-4A5CAECDFE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6B968DDD-323F-89A1-84E3-DDBA626D938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E89E8268-7232-2944-F1BD-399F9419B56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8FBDC76-671D-1671-DCE2-D5658BD40E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5920970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Empt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EAA6C9-A7F3-19F1-D17C-A1D83FAF553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9BC4D82-0182-501C-9231-4676768047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EBB816-1B94-116F-92D4-6043AE9E0C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713685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clus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1248" y="457200"/>
            <a:ext cx="7342307" cy="1133856"/>
          </a:xfrm>
          <a:noFill/>
        </p:spPr>
        <p:txBody>
          <a:bodyPr anchor="b">
            <a:noAutofit/>
          </a:bodyPr>
          <a:lstStyle>
            <a:lvl1pPr>
              <a:defRPr sz="60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C7E1FCC9-2D1D-9C6B-8C9A-E3D0A77DBEF0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841248" y="2624328"/>
            <a:ext cx="10424160" cy="3200400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60453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onclusion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6">
            <a:extLst>
              <a:ext uri="{FF2B5EF4-FFF2-40B4-BE49-F238E27FC236}">
                <a16:creationId xmlns:a16="http://schemas.microsoft.com/office/drawing/2014/main" id="{CE8CC034-C652-239B-0064-9B0543AC25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365760"/>
            <a:ext cx="10741152" cy="1132258"/>
          </a:xfrm>
        </p:spPr>
        <p:txBody>
          <a:bodyPr/>
          <a:lstStyle>
            <a:lvl1pPr>
              <a:defRPr lang="en-US" dirty="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2" name="Content Placeholder 7">
            <a:extLst>
              <a:ext uri="{FF2B5EF4-FFF2-40B4-BE49-F238E27FC236}">
                <a16:creationId xmlns:a16="http://schemas.microsoft.com/office/drawing/2014/main" id="{D051F68D-E2E5-C625-0273-281CE6D4939F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731520" y="2301836"/>
            <a:ext cx="10741150" cy="3921165"/>
          </a:xfrm>
          <a:noFill/>
        </p:spPr>
        <p:txBody>
          <a:bodyPr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470958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with Pictur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4336E9A-8E96-CD8C-7598-F87632CD81C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9600" y="5218032"/>
            <a:ext cx="10972800" cy="786384"/>
          </a:xfrm>
        </p:spPr>
        <p:txBody>
          <a:bodyPr anchor="b">
            <a:norm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BDC76B8-60F6-62D3-9F73-E8166220301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9600" y="5972629"/>
            <a:ext cx="10972800" cy="480373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11" name="Picture Placeholder 10">
            <a:extLst>
              <a:ext uri="{FF2B5EF4-FFF2-40B4-BE49-F238E27FC236}">
                <a16:creationId xmlns:a16="http://schemas.microsoft.com/office/drawing/2014/main" id="{B24A208E-BD69-BB12-21B8-DA405B501FA8}"/>
              </a:ext>
            </a:extLst>
          </p:cNvPr>
          <p:cNvSpPr>
            <a:spLocks noGrp="1"/>
          </p:cNvSpPr>
          <p:nvPr>
            <p:ph type="pic" sz="quarter" idx="13" hasCustomPrompt="1"/>
          </p:nvPr>
        </p:nvSpPr>
        <p:spPr>
          <a:xfrm>
            <a:off x="0" y="0"/>
            <a:ext cx="12191999" cy="4986425"/>
          </a:xfr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r>
              <a:rPr lang="en-US" dirty="0"/>
              <a:t> </a:t>
            </a:r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C88BD73-E6AB-68A9-F41B-313E0C44777C}"/>
              </a:ext>
            </a:extLst>
          </p:cNvPr>
          <p:cNvSpPr>
            <a:spLocks noGrp="1"/>
          </p:cNvSpPr>
          <p:nvPr>
            <p:ph type="ftr" sz="quarter" idx="15"/>
          </p:nvPr>
        </p:nvSpPr>
        <p:spPr>
          <a:xfrm rot="16200000">
            <a:off x="-396119" y="5787191"/>
            <a:ext cx="150344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BEAA6162-61A3-2C41-311C-F407FC4B4DA9}"/>
              </a:ext>
            </a:extLst>
          </p:cNvPr>
          <p:cNvSpPr>
            <a:spLocks noGrp="1"/>
          </p:cNvSpPr>
          <p:nvPr>
            <p:ph type="dt" sz="half" idx="14"/>
          </p:nvPr>
        </p:nvSpPr>
        <p:spPr/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1DABF624-39B6-C7A2-98E7-26593626B42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498994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E6B102F-64E7-9387-1F8F-DB4AC825773A}"/>
              </a:ext>
            </a:extLst>
          </p:cNvPr>
          <p:cNvSpPr>
            <a:spLocks noGrp="1"/>
          </p:cNvSpPr>
          <p:nvPr>
            <p:ph type="sldNum" sz="quarter" idx="16"/>
          </p:nvPr>
        </p:nvSpPr>
        <p:spPr/>
        <p:txBody>
          <a:bodyPr/>
          <a:lstStyle/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169028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>
            <a:extLst>
              <a:ext uri="{FF2B5EF4-FFF2-40B4-BE49-F238E27FC236}">
                <a16:creationId xmlns:a16="http://schemas.microsoft.com/office/drawing/2014/main" id="{CE84C31D-CC85-27E5-FD9F-627C926D5A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2578608"/>
            <a:ext cx="7879335" cy="3592629"/>
          </a:xfrm>
        </p:spPr>
        <p:txBody>
          <a:bodyPr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A10B934F-7AD0-6CA4-BC4D-9CC30854BF9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1714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7FF6486-38AE-54F6-E2F3-8B944C3F1B9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6" name="Text Placeholder 15">
            <a:extLst>
              <a:ext uri="{FF2B5EF4-FFF2-40B4-BE49-F238E27FC236}">
                <a16:creationId xmlns:a16="http://schemas.microsoft.com/office/drawing/2014/main" id="{341BD916-71AE-106E-105D-01655950FC48}"/>
              </a:ext>
            </a:extLst>
          </p:cNvPr>
          <p:cNvSpPr>
            <a:spLocks noGrp="1"/>
          </p:cNvSpPr>
          <p:nvPr>
            <p:ph type="body" sz="quarter" idx="15"/>
          </p:nvPr>
        </p:nvSpPr>
        <p:spPr>
          <a:xfrm>
            <a:off x="3987800" y="368300"/>
            <a:ext cx="7375525" cy="1014413"/>
          </a:xfrm>
        </p:spPr>
        <p:txBody>
          <a:bodyPr anchor="ctr">
            <a:normAutofit/>
          </a:bodyPr>
          <a:lstStyle>
            <a:lvl1pPr algn="r">
              <a:defRPr sz="2000"/>
            </a:lvl1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8FD0054-227E-4953-9BB1-7141F90243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542E0F1-15E9-E241-9959-A6D46B69EE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66777717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id="{95842852-3CDE-22AD-D5F0-AAF8279A091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859536"/>
            <a:ext cx="9546336" cy="3675885"/>
          </a:xfrm>
        </p:spPr>
        <p:txBody>
          <a:bodyPr anchor="t">
            <a:normAutofit/>
          </a:bodyPr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B407A58-3351-E479-1A0C-2FF49FA427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AE2DAFA-435E-AAF9-8B67-495E5AFDCD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1789E10-2433-2ECB-9C92-571B583A4CF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C4D523C5-E38D-F0DE-48C0-B6B8404B63B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H="1">
            <a:off x="4" y="5143500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38428412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5" orient="horz" pos="2160">
          <p15:clr>
            <a:srgbClr val="FBAE40"/>
          </p15:clr>
        </p15:guide>
        <p15:guide id="6" pos="3840">
          <p15:clr>
            <a:srgbClr val="FBAE40"/>
          </p15:clr>
        </p15:guide>
      </p15:sldGuideLst>
    </p:ext>
  </p:extLs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C4EF7E11-76D4-64FA-465B-1654054501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5947" y="1296083"/>
            <a:ext cx="4353325" cy="4265835"/>
          </a:xfrm>
          <a:custGeom>
            <a:avLst/>
            <a:gdLst>
              <a:gd name="connsiteX0" fmla="*/ 2176663 w 4353325"/>
              <a:gd name="connsiteY0" fmla="*/ 0 h 4265835"/>
              <a:gd name="connsiteX1" fmla="*/ 4353325 w 4353325"/>
              <a:gd name="connsiteY1" fmla="*/ 2176662 h 4265835"/>
              <a:gd name="connsiteX2" fmla="*/ 4353325 w 4353325"/>
              <a:gd name="connsiteY2" fmla="*/ 2712923 h 4265835"/>
              <a:gd name="connsiteX3" fmla="*/ 4353325 w 4353325"/>
              <a:gd name="connsiteY3" fmla="*/ 3733873 h 4265835"/>
              <a:gd name="connsiteX4" fmla="*/ 4353325 w 4353325"/>
              <a:gd name="connsiteY4" fmla="*/ 4265835 h 4265835"/>
              <a:gd name="connsiteX5" fmla="*/ 0 w 4353325"/>
              <a:gd name="connsiteY5" fmla="*/ 4265835 h 4265835"/>
              <a:gd name="connsiteX6" fmla="*/ 0 w 4353325"/>
              <a:gd name="connsiteY6" fmla="*/ 3733873 h 4265835"/>
              <a:gd name="connsiteX7" fmla="*/ 0 w 4353325"/>
              <a:gd name="connsiteY7" fmla="*/ 2712923 h 4265835"/>
              <a:gd name="connsiteX8" fmla="*/ 0 w 4353325"/>
              <a:gd name="connsiteY8" fmla="*/ 2176662 h 4265835"/>
              <a:gd name="connsiteX9" fmla="*/ 2176663 w 4353325"/>
              <a:gd name="connsiteY9" fmla="*/ 0 h 426583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4353325" h="4265835">
                <a:moveTo>
                  <a:pt x="2176663" y="0"/>
                </a:moveTo>
                <a:cubicBezTo>
                  <a:pt x="3378800" y="0"/>
                  <a:pt x="4353325" y="974525"/>
                  <a:pt x="4353325" y="2176662"/>
                </a:cubicBezTo>
                <a:lnTo>
                  <a:pt x="4353325" y="2712923"/>
                </a:lnTo>
                <a:lnTo>
                  <a:pt x="4353325" y="3733873"/>
                </a:lnTo>
                <a:lnTo>
                  <a:pt x="4353325" y="4265835"/>
                </a:lnTo>
                <a:lnTo>
                  <a:pt x="0" y="4265835"/>
                </a:lnTo>
                <a:lnTo>
                  <a:pt x="0" y="3733873"/>
                </a:lnTo>
                <a:lnTo>
                  <a:pt x="0" y="2712923"/>
                </a:lnTo>
                <a:lnTo>
                  <a:pt x="0" y="2176662"/>
                </a:lnTo>
                <a:cubicBezTo>
                  <a:pt x="0" y="974525"/>
                  <a:pt x="974525" y="0"/>
                  <a:pt x="2176663" y="0"/>
                </a:cubicBezTo>
                <a:close/>
              </a:path>
            </a:pathLst>
          </a:custGeom>
          <a:ln w="6350">
            <a:solidFill>
              <a:schemeClr val="tx1"/>
            </a:solidFill>
          </a:ln>
        </p:spPr>
        <p:txBody>
          <a:bodyPr wrap="square" lIns="182880" tIns="914400" rIns="182880" anchor="ctr" anchorCtr="0">
            <a:noAutofit/>
          </a:bodyPr>
          <a:lstStyle>
            <a:lvl1pPr algn="ctr"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7D633F00-464B-3088-812A-40496FD1021A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535056" y="1296083"/>
            <a:ext cx="4325112" cy="4265835"/>
          </a:xfrm>
        </p:spPr>
        <p:txBody>
          <a:bodyPr anchor="b" anchorCtr="0"/>
          <a:lstStyle>
            <a:lvl1pPr marL="0" indent="0">
              <a:buNone/>
              <a:defRPr>
                <a:solidFill>
                  <a:schemeClr val="tx1"/>
                </a:solidFill>
              </a:defRPr>
            </a:lvl1pPr>
            <a:lvl2pPr marL="228600" indent="0">
              <a:buNone/>
              <a:defRPr>
                <a:solidFill>
                  <a:schemeClr val="tx1"/>
                </a:solidFill>
              </a:defRPr>
            </a:lvl2pPr>
            <a:lvl3pPr marL="457200" indent="0">
              <a:buNone/>
              <a:defRPr>
                <a:solidFill>
                  <a:schemeClr val="tx1"/>
                </a:solidFill>
              </a:defRPr>
            </a:lvl3pPr>
            <a:lvl4pPr marL="685800" indent="0">
              <a:buNone/>
              <a:defRPr>
                <a:solidFill>
                  <a:schemeClr val="tx1"/>
                </a:solidFill>
              </a:defRPr>
            </a:lvl4pPr>
            <a:lvl5pPr marL="914400" indent="0">
              <a:buNone/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01858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Agenda with Pictu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7D05B5E-C545-4763-BA47-4C2C0FCA514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60704" y="4608576"/>
            <a:ext cx="4169664" cy="1609344"/>
          </a:xfrm>
        </p:spPr>
        <p:txBody>
          <a:bodyPr anchor="t" anchorCtr="0">
            <a:noAutofit/>
          </a:bodyPr>
          <a:lstStyle>
            <a:lvl1pPr algn="ctr">
              <a:defRPr sz="44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9D23AA-8F22-4B09-8FAA-CD16E5D66C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4E5AAB3D-814D-597A-6ADE-F522A8116DCD}"/>
              </a:ext>
            </a:extLst>
          </p:cNvPr>
          <p:cNvSpPr>
            <a:spLocks noGrp="1"/>
          </p:cNvSpPr>
          <p:nvPr>
            <p:ph type="pic" idx="13" hasCustomPrompt="1"/>
          </p:nvPr>
        </p:nvSpPr>
        <p:spPr>
          <a:xfrm>
            <a:off x="1257301" y="1097280"/>
            <a:ext cx="3776470" cy="3168100"/>
          </a:xfrm>
          <a:custGeom>
            <a:avLst/>
            <a:gdLst>
              <a:gd name="connsiteX0" fmla="*/ 1888235 w 3776470"/>
              <a:gd name="connsiteY0" fmla="*/ 0 h 3168100"/>
              <a:gd name="connsiteX1" fmla="*/ 3776470 w 3776470"/>
              <a:gd name="connsiteY1" fmla="*/ 1888235 h 3168100"/>
              <a:gd name="connsiteX2" fmla="*/ 3776470 w 3776470"/>
              <a:gd name="connsiteY2" fmla="*/ 3168100 h 3168100"/>
              <a:gd name="connsiteX3" fmla="*/ 0 w 3776470"/>
              <a:gd name="connsiteY3" fmla="*/ 3168100 h 3168100"/>
              <a:gd name="connsiteX4" fmla="*/ 0 w 3776470"/>
              <a:gd name="connsiteY4" fmla="*/ 1888235 h 3168100"/>
              <a:gd name="connsiteX5" fmla="*/ 1888235 w 3776470"/>
              <a:gd name="connsiteY5" fmla="*/ 0 h 31681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776470" h="3168100">
                <a:moveTo>
                  <a:pt x="1888235" y="0"/>
                </a:moveTo>
                <a:cubicBezTo>
                  <a:pt x="2931078" y="0"/>
                  <a:pt x="3776470" y="845392"/>
                  <a:pt x="3776470" y="1888235"/>
                </a:cubicBezTo>
                <a:lnTo>
                  <a:pt x="3776470" y="3168100"/>
                </a:lnTo>
                <a:lnTo>
                  <a:pt x="0" y="3168100"/>
                </a:lnTo>
                <a:lnTo>
                  <a:pt x="0" y="1888235"/>
                </a:lnTo>
                <a:cubicBezTo>
                  <a:pt x="0" y="845392"/>
                  <a:pt x="845392" y="0"/>
                  <a:pt x="1888235" y="0"/>
                </a:cubicBezTo>
                <a:close/>
              </a:path>
            </a:pathLst>
          </a:custGeom>
          <a:blipFill>
            <a:blip r:embed="rId2">
              <a:alphaModFix amt="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a:blipFill>
          <a:ln w="6350">
            <a:solidFill>
              <a:schemeClr val="tx1"/>
            </a:solidFill>
          </a:ln>
        </p:spPr>
        <p:txBody>
          <a:bodyPr wrap="square">
            <a:noAutofit/>
          </a:bodyPr>
          <a:lstStyle>
            <a:lvl1pPr marL="0" indent="0">
              <a:buFont typeface="Arial" panose="020B0604020202020204" pitchFamily="34" charset="0"/>
              <a:buNone/>
              <a:defRPr sz="3200">
                <a:solidFill>
                  <a:schemeClr val="tx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FA263F8-8E34-4910-BF7A-F1C5A99689D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141464" y="841248"/>
            <a:ext cx="4215384" cy="5330952"/>
          </a:xfrm>
        </p:spPr>
        <p:txBody>
          <a:bodyPr anchor="ctr"/>
          <a:lstStyle>
            <a:lvl1pPr algn="ctr">
              <a:defRPr>
                <a:solidFill>
                  <a:schemeClr val="tx1"/>
                </a:solidFill>
              </a:defRPr>
            </a:lvl1pPr>
            <a:lvl2pPr algn="ctr">
              <a:defRPr>
                <a:solidFill>
                  <a:schemeClr val="tx1"/>
                </a:solidFill>
              </a:defRPr>
            </a:lvl2pPr>
            <a:lvl3pPr algn="ctr">
              <a:defRPr>
                <a:solidFill>
                  <a:schemeClr val="tx1"/>
                </a:solidFill>
              </a:defRPr>
            </a:lvl3pPr>
            <a:lvl4pPr algn="ctr">
              <a:defRPr>
                <a:solidFill>
                  <a:schemeClr val="tx1"/>
                </a:solidFill>
              </a:defRPr>
            </a:lvl4pPr>
            <a:lvl5pPr algn="ctr">
              <a:defRPr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56E74E5-D20D-4AB7-8D98-F336CE0ECC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4E8A028-A0C8-45E7-915E-B83FF59C9F1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7" name="Straight Connector 6">
            <a:extLst>
              <a:ext uri="{FF2B5EF4-FFF2-40B4-BE49-F238E27FC236}">
                <a16:creationId xmlns:a16="http://schemas.microsoft.com/office/drawing/2014/main" id="{ECD2C868-CE73-A5B1-1389-62A23B14E0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6297086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8187980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6384" y="2615184"/>
            <a:ext cx="3813048" cy="3557016"/>
          </a:xfrm>
        </p:spPr>
        <p:txBody>
          <a:bodyPr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D42D62A0-8127-CE86-0633-0D65E1E136F7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5519738" y="841248"/>
            <a:ext cx="4956175" cy="3556000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EF4378AB-83E7-8777-F6CD-8F19BA4FEE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5016203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29540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Content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C7433D9-FD02-59E2-0F81-A0B7201D2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31520" y="841248"/>
            <a:ext cx="2999232" cy="5184648"/>
          </a:xfrm>
        </p:spPr>
        <p:txBody>
          <a:bodyPr anchor="t" anchorCtr="0">
            <a:normAutofit/>
          </a:bodyPr>
          <a:lstStyle>
            <a:lvl1pPr>
              <a:defRPr sz="3200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7E6B5E-6174-FD5C-41E8-FFC44C650D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8" name="Content Placeholder 7">
            <a:extLst>
              <a:ext uri="{FF2B5EF4-FFF2-40B4-BE49-F238E27FC236}">
                <a16:creationId xmlns:a16="http://schemas.microsoft.com/office/drawing/2014/main" id="{8C71126E-AEFA-B45A-CD39-AC1315E03339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4666926" y="841248"/>
            <a:ext cx="6260154" cy="5184648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lvl2pPr>
              <a:defRPr sz="1400">
                <a:solidFill>
                  <a:schemeClr val="tx1"/>
                </a:solidFill>
              </a:defRPr>
            </a:lvl2pPr>
            <a:lvl3pPr>
              <a:defRPr sz="1400">
                <a:solidFill>
                  <a:schemeClr val="tx1"/>
                </a:solidFill>
              </a:defRPr>
            </a:lvl3pPr>
            <a:lvl4pPr>
              <a:defRPr sz="1400">
                <a:solidFill>
                  <a:schemeClr val="tx1"/>
                </a:solidFill>
              </a:defRPr>
            </a:lvl4pPr>
            <a:lvl5pPr>
              <a:defRPr sz="1400">
                <a:solidFill>
                  <a:schemeClr val="tx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B9485D1-E172-8F0A-A425-3097B3ABCF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BF72154-F85B-E301-DA57-E314D73159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C8293A07-68F2-BD10-B738-E87F3F3D8C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 flipV="1">
            <a:off x="4182210" y="0"/>
            <a:ext cx="0" cy="6858000"/>
          </a:xfrm>
          <a:prstGeom prst="line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800206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D476A66-BE83-43F9-A28B-02DF7879A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584990"/>
            <a:ext cx="10515600" cy="1116811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DACB382-EE11-430D-941A-DB76EEB7F2D5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 rot="16200000" flipH="1">
            <a:off x="-1131161" y="1592957"/>
            <a:ext cx="297352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endParaRPr lang="en-US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9D76E94-F276-4F0F-8DD9-B1F8A3198AE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2061469"/>
            <a:ext cx="10515600" cy="411480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AD964E-3A2E-4DB9-B96A-EDE144A47BD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 rot="5400000">
            <a:off x="10425981" y="4687095"/>
            <a:ext cx="27066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rtl="0">
              <a:defRPr sz="1000">
                <a:solidFill>
                  <a:schemeClr val="tx1"/>
                </a:solidFill>
              </a:defRPr>
            </a:lvl1pPr>
          </a:lstStyle>
          <a:p>
            <a:fld id="{AE33169D-895A-44BD-8458-F76697523B2B}" type="datetimeFigureOut">
              <a:rPr lang="en-US" smtClean="0"/>
              <a:t>8/15/2026</a:t>
            </a:fld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3C562FE-ACD1-43F2-A3DE-5B11E10B7EA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1512296" y="6356350"/>
            <a:ext cx="5746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rtl="0">
              <a:defRPr sz="1000">
                <a:solidFill>
                  <a:schemeClr val="tx1"/>
                </a:solidFill>
              </a:defRPr>
            </a:lvl1pPr>
          </a:lstStyle>
          <a:p>
            <a:fld id="{59AA1D17-9E01-4AD6-9461-6C447AAE12E0}" type="slidenum">
              <a:rPr lang="en-US" smtClean="0"/>
              <a:t>‹#›</a:t>
            </a:fld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1EB34A3B-1FD5-48FF-9982-1E64C864C01D}"/>
              </a:ext>
            </a:extLst>
          </p:cNvPr>
          <p:cNvCxnSpPr>
            <a:cxnSpLocks/>
          </p:cNvCxnSpPr>
          <p:nvPr/>
        </p:nvCxnSpPr>
        <p:spPr>
          <a:xfrm flipH="1">
            <a:off x="4" y="1824111"/>
            <a:ext cx="12191996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708151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  <p:sldLayoutId id="2147483677" r:id="rId17"/>
    <p:sldLayoutId id="2147483678" r:id="rId18"/>
    <p:sldLayoutId id="2147483679" r:id="rId19"/>
    <p:sldLayoutId id="2147483680" r:id="rId20"/>
    <p:sldLayoutId id="2147483681" r:id="rId21"/>
    <p:sldLayoutId id="2147483682" r:id="rId22"/>
    <p:sldLayoutId id="2147483683" r:id="rId23"/>
    <p:sldLayoutId id="2147483684" r:id="rId24"/>
    <p:sldLayoutId id="2147483685" r:id="rId25"/>
    <p:sldLayoutId id="2147483686" r:id="rId26"/>
    <p:sldLayoutId id="2147483687" r:id="rId2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lnSpc>
          <a:spcPct val="110000"/>
        </a:lnSpc>
        <a:spcBef>
          <a:spcPts val="1000"/>
        </a:spcBef>
        <a:buSzPct val="80000"/>
        <a:buFont typeface="Arial" panose="020B0604020202020204" pitchFamily="34" charset="0"/>
        <a:buNone/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50292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600" i="1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Goudy Old Style" panose="02020502050305020303" pitchFamily="18" charset="0"/>
        <a:buChar char="–"/>
        <a:defRPr sz="1400" i="1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defTabSz="914400" rtl="0" eaLnBrk="1" latinLnBrk="0" hangingPunct="1">
        <a:lnSpc>
          <a:spcPct val="110000"/>
        </a:lnSpc>
        <a:spcBef>
          <a:spcPts val="500"/>
        </a:spcBef>
        <a:buSzPct val="80000"/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orient="horz" pos="528">
          <p15:clr>
            <a:srgbClr val="F26B43"/>
          </p15:clr>
        </p15:guide>
        <p15:guide id="2" pos="528">
          <p15:clr>
            <a:srgbClr val="F26B43"/>
          </p15:clr>
        </p15:guide>
        <p15:guide id="3" orient="horz" pos="3792">
          <p15:clr>
            <a:srgbClr val="F26B43"/>
          </p15:clr>
        </p15:guide>
        <p15:guide id="4" pos="7152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5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alislam.org/friday-sermon/2026-07-17.html" TargetMode="External"/><Relationship Id="rId2" Type="http://schemas.openxmlformats.org/officeDocument/2006/relationships/hyperlink" Target="https://alislam.org/quran/app/1?options=en" TargetMode="External"/><Relationship Id="rId1" Type="http://schemas.openxmlformats.org/officeDocument/2006/relationships/slideLayout" Target="../slideLayouts/slideLayout25.xml"/><Relationship Id="rId6" Type="http://schemas.openxmlformats.org/officeDocument/2006/relationships/hyperlink" Target="https://samhealth.org/news/gratitude-a-simple-practice-for-profound-mental-health-benefits/" TargetMode="External"/><Relationship Id="rId5" Type="http://schemas.openxmlformats.org/officeDocument/2006/relationships/hyperlink" Target="https://www.alhakam.org/spirituality-and-mental-well-being" TargetMode="External"/><Relationship Id="rId4" Type="http://schemas.openxmlformats.org/officeDocument/2006/relationships/hyperlink" Target="https://www.alislam.org/book/quest-of-curious-muslim/mental-health-how-can-i-be-happy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5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hyperlink" Target="https://www.alislam.org/quran/14:8" TargetMode="External"/><Relationship Id="rId1" Type="http://schemas.openxmlformats.org/officeDocument/2006/relationships/slideLayout" Target="../slideLayouts/slideLayout2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5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svg"/><Relationship Id="rId2" Type="http://schemas.openxmlformats.org/officeDocument/2006/relationships/image" Target="../media/image17.svg"/><Relationship Id="rId1" Type="http://schemas.openxmlformats.org/officeDocument/2006/relationships/slideLayout" Target="../slideLayouts/slideLayout25.xml"/><Relationship Id="rId6" Type="http://schemas.openxmlformats.org/officeDocument/2006/relationships/image" Target="../media/image21.svg"/><Relationship Id="rId5" Type="http://schemas.openxmlformats.org/officeDocument/2006/relationships/image" Target="../media/image20.svg"/><Relationship Id="rId4" Type="http://schemas.openxmlformats.org/officeDocument/2006/relationships/image" Target="../media/image19.sv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olorful logo on a black background&#10;&#10;AI-generated content may be incorrect.">
            <a:extLst>
              <a:ext uri="{FF2B5EF4-FFF2-40B4-BE49-F238E27FC236}">
                <a16:creationId xmlns:a16="http://schemas.microsoft.com/office/drawing/2014/main" id="{BACA1351-3ECD-03F5-6341-6930CA937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745172" y="109483"/>
            <a:ext cx="1556831" cy="1693196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698100F8-97E4-CAA4-F143-7F1D4AA9AAA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55989" y="2600325"/>
            <a:ext cx="5314950" cy="4257675"/>
          </a:xfrm>
          <a:prstGeom prst="rect">
            <a:avLst/>
          </a:prstGeom>
        </p:spPr>
      </p:pic>
      <p:sp>
        <p:nvSpPr>
          <p:cNvPr id="10" name="TextBox 9">
            <a:extLst>
              <a:ext uri="{FF2B5EF4-FFF2-40B4-BE49-F238E27FC236}">
                <a16:creationId xmlns:a16="http://schemas.microsoft.com/office/drawing/2014/main" id="{46F4699C-D7B7-4B8D-B78B-F8F346D1E1A7}"/>
              </a:ext>
            </a:extLst>
          </p:cNvPr>
          <p:cNvSpPr txBox="1"/>
          <p:nvPr/>
        </p:nvSpPr>
        <p:spPr>
          <a:xfrm>
            <a:off x="966650" y="6673334"/>
            <a:ext cx="402336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i="1" dirty="0"/>
              <a:t>AI-generated image (ChatGPT)</a:t>
            </a:r>
          </a:p>
          <a:p>
            <a:endParaRPr lang="en-US" sz="900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CA2FD482-FD17-5D03-B226-5B3A91D091EC}"/>
              </a:ext>
            </a:extLst>
          </p:cNvPr>
          <p:cNvSpPr/>
          <p:nvPr/>
        </p:nvSpPr>
        <p:spPr>
          <a:xfrm>
            <a:off x="1952867" y="1628507"/>
            <a:ext cx="9570720" cy="36009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7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0846A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Thankfulness </a:t>
            </a:r>
          </a:p>
          <a:p>
            <a:pPr algn="ctr"/>
            <a:r>
              <a:rPr lang="en-US" sz="7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0846A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&amp; </a:t>
            </a:r>
            <a:endParaRPr lang="en-US" sz="7600" b="1" dirty="0">
              <a:ln w="12700">
                <a:solidFill>
                  <a:schemeClr val="tx2">
                    <a:lumMod val="75000"/>
                  </a:schemeClr>
                </a:solidFill>
                <a:prstDash val="solid"/>
              </a:ln>
              <a:solidFill>
                <a:srgbClr val="F0846A"/>
              </a:solidFill>
              <a:effectLst>
                <a:outerShdw dist="38100" dir="2640000" algn="bl" rotWithShape="0">
                  <a:schemeClr val="tx2">
                    <a:lumMod val="75000"/>
                  </a:schemeClr>
                </a:outerShdw>
              </a:effectLst>
            </a:endParaRPr>
          </a:p>
          <a:p>
            <a:pPr algn="ctr"/>
            <a:r>
              <a:rPr lang="en-US" sz="76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0846A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   Mental Well-Being</a:t>
            </a:r>
          </a:p>
        </p:txBody>
      </p:sp>
    </p:spTree>
    <p:extLst>
      <p:ext uri="{BB962C8B-B14F-4D97-AF65-F5344CB8AC3E}">
        <p14:creationId xmlns:p14="http://schemas.microsoft.com/office/powerpoint/2010/main" val="285798040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extLst>
              <a:ext uri="{FF2B5EF4-FFF2-40B4-BE49-F238E27FC236}">
                <a16:creationId xmlns:a16="http://schemas.microsoft.com/office/drawing/2014/main" id="{75755A0E-5238-E1BE-2B4F-819B6BD5F9DB}"/>
              </a:ext>
            </a:extLst>
          </p:cNvPr>
          <p:cNvSpPr/>
          <p:nvPr/>
        </p:nvSpPr>
        <p:spPr>
          <a:xfrm>
            <a:off x="4306007" y="141518"/>
            <a:ext cx="298620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Resources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961967DA-8C4E-ADB0-1EDB-F3A3EB165659}"/>
              </a:ext>
            </a:extLst>
          </p:cNvPr>
          <p:cNvSpPr txBox="1"/>
          <p:nvPr/>
        </p:nvSpPr>
        <p:spPr>
          <a:xfrm>
            <a:off x="449179" y="1341234"/>
            <a:ext cx="11742821" cy="81714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100" b="1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https://alislam.org/quran/app/1?options=en</a:t>
            </a:r>
            <a:endParaRPr lang="en-US" sz="2100" b="1" dirty="0"/>
          </a:p>
          <a:p>
            <a:endParaRPr lang="en-US" sz="2100" b="1" dirty="0"/>
          </a:p>
          <a:p>
            <a:r>
              <a:rPr lang="en-US" sz="2100" b="1" dirty="0"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https://www.alislam.org/friday-sermon/2026-07-17.html</a:t>
            </a:r>
            <a:endParaRPr lang="en-US" sz="2100" b="1" dirty="0"/>
          </a:p>
          <a:p>
            <a:endParaRPr lang="en-US" sz="2100" b="1" dirty="0"/>
          </a:p>
          <a:p>
            <a:r>
              <a:rPr lang="en-US" sz="2100" b="1" dirty="0"/>
              <a:t>https://www.compassroseinternational.org/the-importance-of-mental-health?gad_source=1&amp;gad_campaignid=24018540160&amp;gbraid=0AAAAAC80Imao1miC4kp-gaSK2DUiWMRE9&amp;gclid=CjwKCAjwsfzSBhB5EiwAOGyqSVAe31VpIuoKs9Imyav_9y2IAYjINIp0dXvT-venKkJWftCDEpQpexoC5w8QAvD_BwE</a:t>
            </a:r>
          </a:p>
          <a:p>
            <a:endParaRPr lang="en-US" sz="2100" b="1" dirty="0"/>
          </a:p>
          <a:p>
            <a:r>
              <a:rPr lang="en-US" sz="2100" b="1" dirty="0"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https://www.alislam.org/book/quest-of-curious-muslim/mental-health-how-can-i-be-happy/</a:t>
            </a:r>
            <a:endParaRPr lang="en-US" sz="2100" b="1" dirty="0"/>
          </a:p>
          <a:p>
            <a:endParaRPr lang="en-US" sz="2100" b="1" dirty="0"/>
          </a:p>
          <a:p>
            <a:r>
              <a:rPr lang="en-US" sz="2100" b="1" u="sng" dirty="0"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https://www.alhakam.org/spirituality-and-mental-well-being</a:t>
            </a:r>
            <a:endParaRPr lang="en-US" sz="2100" b="1" u="sng" dirty="0"/>
          </a:p>
          <a:p>
            <a:endParaRPr lang="en-US" sz="2100" b="1" u="sng" dirty="0"/>
          </a:p>
          <a:p>
            <a:r>
              <a:rPr lang="en-US" sz="2100" b="1" dirty="0">
                <a:hlinkClick r:id="rId6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https://samhealth.org/news/gratitude-a-simple-practice-for-profound-mental-health-benefits/</a:t>
            </a:r>
            <a:endParaRPr lang="en-US" sz="2100" b="1" dirty="0"/>
          </a:p>
          <a:p>
            <a:endParaRPr lang="en-US" sz="2100" b="1" dirty="0"/>
          </a:p>
          <a:p>
            <a:r>
              <a:rPr lang="en-US" sz="2100" b="1" dirty="0"/>
              <a:t>https://sunnah.com/riyadussalihin:37</a:t>
            </a:r>
          </a:p>
          <a:p>
            <a:endParaRPr lang="en-US" sz="2100" b="1" dirty="0"/>
          </a:p>
          <a:p>
            <a:endParaRPr lang="en-US" sz="2100" b="1" dirty="0"/>
          </a:p>
          <a:p>
            <a:endParaRPr lang="en-US" sz="2100" b="1" dirty="0"/>
          </a:p>
          <a:p>
            <a:endParaRPr lang="en-US" sz="2100" b="1" dirty="0"/>
          </a:p>
          <a:p>
            <a:endParaRPr lang="en-US" sz="2100" b="1" dirty="0"/>
          </a:p>
          <a:p>
            <a:endParaRPr lang="en-US" sz="2100" b="1" dirty="0"/>
          </a:p>
          <a:p>
            <a:endParaRPr lang="en-US" sz="2100" b="1" dirty="0"/>
          </a:p>
          <a:p>
            <a:endParaRPr lang="en-US" sz="2100" b="1" dirty="0"/>
          </a:p>
          <a:p>
            <a:endParaRPr lang="en-US" sz="2100" b="1" dirty="0"/>
          </a:p>
        </p:txBody>
      </p:sp>
    </p:spTree>
    <p:extLst>
      <p:ext uri="{BB962C8B-B14F-4D97-AF65-F5344CB8AC3E}">
        <p14:creationId xmlns:p14="http://schemas.microsoft.com/office/powerpoint/2010/main" val="62786754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09F17297-0A36-2C50-78B5-63D5450602F7}"/>
              </a:ext>
            </a:extLst>
          </p:cNvPr>
          <p:cNvSpPr txBox="1"/>
          <p:nvPr/>
        </p:nvSpPr>
        <p:spPr>
          <a:xfrm>
            <a:off x="2551613" y="790828"/>
            <a:ext cx="9204959" cy="15234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900" b="1" i="1" dirty="0"/>
              <a:t>‘If you are grateful, I will, surely, bestow more </a:t>
            </a:r>
            <a:r>
              <a:rPr lang="en-US" sz="3900" b="1" i="1" dirty="0" err="1"/>
              <a:t>favours</a:t>
            </a:r>
            <a:r>
              <a:rPr lang="en-US" sz="3900" b="1" i="1" dirty="0"/>
              <a:t> on you;…’</a:t>
            </a:r>
          </a:p>
          <a:p>
            <a:r>
              <a:rPr lang="en-US" sz="1500" i="1" dirty="0"/>
              <a:t>(Holy Qur’an, 14:8)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E448449F-869C-ED0D-61AE-D33EE65B693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71213" y="448989"/>
            <a:ext cx="3222826" cy="1765932"/>
          </a:xfrm>
          <a:prstGeom prst="rect">
            <a:avLst/>
          </a:prstGeom>
        </p:spPr>
      </p:pic>
      <p:sp>
        <p:nvSpPr>
          <p:cNvPr id="11" name="Rectangle 10">
            <a:extLst>
              <a:ext uri="{FF2B5EF4-FFF2-40B4-BE49-F238E27FC236}">
                <a16:creationId xmlns:a16="http://schemas.microsoft.com/office/drawing/2014/main" id="{20198DB0-695C-463A-C82F-EEFE10E23BB7}"/>
              </a:ext>
            </a:extLst>
          </p:cNvPr>
          <p:cNvSpPr/>
          <p:nvPr/>
        </p:nvSpPr>
        <p:spPr>
          <a:xfrm>
            <a:off x="3007888" y="152004"/>
            <a:ext cx="5401159" cy="861774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2500" b="1" cap="none" spc="0" dirty="0">
                <a:ln w="12700">
                  <a:solidFill>
                    <a:schemeClr val="accent1"/>
                  </a:solidFill>
                  <a:prstDash val="solid"/>
                </a:ln>
                <a:pattFill prst="pct50">
                  <a:fgClr>
                    <a:schemeClr val="accent1"/>
                  </a:fgClr>
                  <a:bgClr>
                    <a:schemeClr val="accent1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accent1"/>
                  </a:outerShdw>
                </a:effectLst>
              </a:rPr>
              <a:t>Allah says in the Holy Qur’an:</a:t>
            </a:r>
          </a:p>
          <a:p>
            <a:pPr algn="ctr"/>
            <a:endParaRPr lang="en-US" sz="2500" b="1" cap="none" spc="0" dirty="0">
              <a:ln w="12700">
                <a:solidFill>
                  <a:schemeClr val="accent1"/>
                </a:solidFill>
                <a:prstDash val="solid"/>
              </a:ln>
              <a:pattFill prst="pct50">
                <a:fgClr>
                  <a:schemeClr val="accent1"/>
                </a:fgClr>
                <a:bgClr>
                  <a:schemeClr val="accent1">
                    <a:lumMod val="20000"/>
                    <a:lumOff val="80000"/>
                  </a:schemeClr>
                </a:bgClr>
              </a:pattFill>
              <a:effectLst>
                <a:outerShdw dist="38100" dir="2640000" algn="bl" rotWithShape="0">
                  <a:schemeClr val="accent1"/>
                </a:outerShdw>
              </a:effectLst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D1DCC7FC-E415-1AFB-0446-C3E510918525}"/>
              </a:ext>
            </a:extLst>
          </p:cNvPr>
          <p:cNvSpPr txBox="1"/>
          <p:nvPr/>
        </p:nvSpPr>
        <p:spPr>
          <a:xfrm>
            <a:off x="107142" y="3089621"/>
            <a:ext cx="11977716" cy="38164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US" dirty="0"/>
              <a:t>The Holy Prophet</a:t>
            </a:r>
            <a:r>
              <a:rPr lang="en-US" baseline="30000" dirty="0"/>
              <a:t>(</a:t>
            </a:r>
            <a:r>
              <a:rPr lang="en-US" baseline="30000" dirty="0" err="1"/>
              <a:t>pbuh</a:t>
            </a:r>
            <a:r>
              <a:rPr lang="en-US" baseline="30000" dirty="0"/>
              <a:t>)</a:t>
            </a:r>
            <a:r>
              <a:rPr lang="en-US" dirty="0"/>
              <a:t> said that faith is divided into two parts: </a:t>
            </a:r>
          </a:p>
          <a:p>
            <a:pPr>
              <a:lnSpc>
                <a:spcPct val="150000"/>
              </a:lnSpc>
            </a:pPr>
            <a:r>
              <a:rPr lang="en-US" b="1" dirty="0"/>
              <a:t>                          PATIENCE</a:t>
            </a:r>
            <a:r>
              <a:rPr lang="en-US" dirty="0"/>
              <a:t> and </a:t>
            </a:r>
            <a:r>
              <a:rPr lang="en-US" b="1" dirty="0">
                <a:solidFill>
                  <a:schemeClr val="accent1"/>
                </a:solidFill>
              </a:rPr>
              <a:t>GRATITUDE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r>
              <a:rPr lang="en-US" dirty="0"/>
              <a:t>Patience gives rise to gratitude, and so in essence </a:t>
            </a:r>
            <a:r>
              <a:rPr lang="en-US" b="1" i="1" dirty="0">
                <a:solidFill>
                  <a:schemeClr val="accent1"/>
                </a:solidFill>
              </a:rPr>
              <a:t>having faith means being </a:t>
            </a:r>
            <a:r>
              <a:rPr lang="en-US" b="1" i="1" u="sng" dirty="0">
                <a:solidFill>
                  <a:schemeClr val="accent1"/>
                </a:solidFill>
              </a:rPr>
              <a:t>thankful </a:t>
            </a:r>
            <a:r>
              <a:rPr lang="en-US" b="1" i="1" dirty="0">
                <a:solidFill>
                  <a:schemeClr val="accent1"/>
                </a:solidFill>
              </a:rPr>
              <a:t>to Allah</a:t>
            </a:r>
            <a:r>
              <a:rPr lang="en-US" dirty="0"/>
              <a:t>.</a:t>
            </a:r>
          </a:p>
          <a:p>
            <a:pPr>
              <a:lnSpc>
                <a:spcPct val="150000"/>
              </a:lnSpc>
            </a:pPr>
            <a:endParaRPr lang="en-US" dirty="0"/>
          </a:p>
          <a:p>
            <a:pPr>
              <a:lnSpc>
                <a:spcPct val="150000"/>
              </a:lnSpc>
            </a:pPr>
            <a:r>
              <a:rPr lang="en-US" dirty="0"/>
              <a:t>The Holy Prophet</a:t>
            </a:r>
            <a:r>
              <a:rPr lang="en-US" baseline="30000" dirty="0"/>
              <a:t>(</a:t>
            </a:r>
            <a:r>
              <a:rPr lang="en-US" baseline="30000" dirty="0" err="1"/>
              <a:t>pbuh</a:t>
            </a:r>
            <a:r>
              <a:rPr lang="en-US" baseline="30000" dirty="0"/>
              <a:t>)</a:t>
            </a:r>
            <a:r>
              <a:rPr lang="en-US" dirty="0"/>
              <a:t>  also said that a believer has nothing but good fortune:</a:t>
            </a:r>
          </a:p>
          <a:p>
            <a:pPr>
              <a:lnSpc>
                <a:spcPct val="150000"/>
              </a:lnSpc>
            </a:pPr>
            <a:r>
              <a:rPr lang="en-US" dirty="0"/>
              <a:t>If a believer experiences something positive, they are grateful, and this is good for them.</a:t>
            </a:r>
          </a:p>
          <a:p>
            <a:pPr>
              <a:lnSpc>
                <a:spcPct val="150000"/>
              </a:lnSpc>
            </a:pPr>
            <a:r>
              <a:rPr lang="en-US" dirty="0"/>
              <a:t>And if they experience some sort of difficulty, then a believer exhibits patience, and this too is good for them, for God says, </a:t>
            </a:r>
            <a:r>
              <a:rPr lang="en-US" b="1" i="1" dirty="0"/>
              <a:t>‘Surely, Allah is with the steadfast’, </a:t>
            </a:r>
            <a:r>
              <a:rPr lang="en-US" dirty="0"/>
              <a:t>and He says, </a:t>
            </a:r>
            <a:r>
              <a:rPr lang="en-US" b="1" i="1" dirty="0"/>
              <a:t>‘Give glad tidings to the patient’.</a:t>
            </a:r>
          </a:p>
          <a:p>
            <a:endParaRPr lang="en-US" sz="1300" i="1" dirty="0"/>
          </a:p>
          <a:p>
            <a:r>
              <a:rPr lang="en-US" sz="1300" i="1" dirty="0"/>
              <a:t>(Friday Sermon Hazrat Khalifat-ul-Massih V, July 17, 2026)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AC634194-E1B2-B5D5-9A87-61664AD0C8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99172" y="3429000"/>
            <a:ext cx="2057400" cy="1876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250047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>
            <a:extLst>
              <a:ext uri="{FF2B5EF4-FFF2-40B4-BE49-F238E27FC236}">
                <a16:creationId xmlns:a16="http://schemas.microsoft.com/office/drawing/2014/main" id="{CF442683-CAB3-1D4D-BAF4-F37878FE06EB}"/>
              </a:ext>
            </a:extLst>
          </p:cNvPr>
          <p:cNvSpPr txBox="1"/>
          <p:nvPr/>
        </p:nvSpPr>
        <p:spPr>
          <a:xfrm>
            <a:off x="165463" y="1285961"/>
            <a:ext cx="11617234" cy="58571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en-US" sz="2100" b="1" dirty="0">
                <a:solidFill>
                  <a:schemeClr val="bg2">
                    <a:lumMod val="25000"/>
                  </a:schemeClr>
                </a:solidFill>
              </a:rPr>
              <a:t>1. It Affects Every Part of Our Life</a:t>
            </a:r>
            <a:endParaRPr lang="en-US" sz="21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100" dirty="0"/>
              <a:t>Our mental health impacts how we think, feel, how we deal with others and how we make decisions. </a:t>
            </a:r>
          </a:p>
          <a:p>
            <a:pPr>
              <a:lnSpc>
                <a:spcPct val="150000"/>
              </a:lnSpc>
            </a:pPr>
            <a:endParaRPr lang="en-US" sz="2100" dirty="0"/>
          </a:p>
          <a:p>
            <a:pPr>
              <a:lnSpc>
                <a:spcPct val="150000"/>
              </a:lnSpc>
            </a:pPr>
            <a:r>
              <a:rPr lang="en-US" sz="2100" b="1" dirty="0">
                <a:solidFill>
                  <a:schemeClr val="bg2">
                    <a:lumMod val="25000"/>
                  </a:schemeClr>
                </a:solidFill>
              </a:rPr>
              <a:t>2. It Shapes Our Future</a:t>
            </a:r>
            <a:endParaRPr lang="en-US" sz="21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100" dirty="0"/>
              <a:t>The habits and skills we develop as children will stick with us as we grow older. Learning how to care for our mental health now sets us up for a happier, more balanced life in the future (</a:t>
            </a:r>
            <a:r>
              <a:rPr lang="en-US" sz="2100" dirty="0" err="1"/>
              <a:t>Insh’Allah</a:t>
            </a:r>
            <a:r>
              <a:rPr lang="en-US" sz="2100" dirty="0"/>
              <a:t>).</a:t>
            </a:r>
          </a:p>
          <a:p>
            <a:pPr>
              <a:lnSpc>
                <a:spcPct val="150000"/>
              </a:lnSpc>
            </a:pPr>
            <a:endParaRPr lang="es-ES" sz="2100" i="1" dirty="0"/>
          </a:p>
          <a:p>
            <a:pPr>
              <a:lnSpc>
                <a:spcPct val="150000"/>
              </a:lnSpc>
            </a:pPr>
            <a:r>
              <a:rPr lang="en-US" sz="2100" b="1" dirty="0">
                <a:solidFill>
                  <a:schemeClr val="bg2">
                    <a:lumMod val="25000"/>
                  </a:schemeClr>
                </a:solidFill>
              </a:rPr>
              <a:t>3. It is Linked to Our Physical Health</a:t>
            </a:r>
            <a:endParaRPr lang="en-US" sz="2100" dirty="0">
              <a:solidFill>
                <a:schemeClr val="bg2">
                  <a:lumMod val="25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2100" dirty="0"/>
              <a:t> Our mental health and physical health are closely connected. Taking care of our mind can improve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our overall well-being.</a:t>
            </a:r>
          </a:p>
          <a:p>
            <a:pPr>
              <a:lnSpc>
                <a:spcPct val="150000"/>
              </a:lnSpc>
            </a:pPr>
            <a:endParaRPr lang="en-US" sz="2100" dirty="0"/>
          </a:p>
          <a:p>
            <a:pPr>
              <a:lnSpc>
                <a:spcPct val="150000"/>
              </a:lnSpc>
            </a:pPr>
            <a:endParaRPr lang="en-US" sz="2100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8F3AF2C-F9B3-56BE-23B4-34372C2D47D8}"/>
              </a:ext>
            </a:extLst>
          </p:cNvPr>
          <p:cNvSpPr txBox="1"/>
          <p:nvPr/>
        </p:nvSpPr>
        <p:spPr>
          <a:xfrm>
            <a:off x="287383" y="6514011"/>
            <a:ext cx="1173915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900" dirty="0"/>
              <a:t>https://www.compassroseinternational.org/the-importance-of-mental-health?gad_source=1&amp;gad_campaignid=24018540160&amp;gbraid=0AAAAAC80Imao1miC4kp-gaSK2DUiWMRE9&amp;gclid=CjwKCAjwsfzSBhB5EiwAOGyqSVAe31VpIuoKs9Imyav_9y2IAYjINIp0dXvT-venKkJWftCDEpQpexoC5w8QAvD_BwE</a:t>
            </a: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941D4C3-047E-020D-21C7-FDF7B2816382}"/>
              </a:ext>
            </a:extLst>
          </p:cNvPr>
          <p:cNvSpPr/>
          <p:nvPr/>
        </p:nvSpPr>
        <p:spPr>
          <a:xfrm>
            <a:off x="6003635" y="2967335"/>
            <a:ext cx="18473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endParaRPr lang="en-US" sz="5400" b="0" cap="none" spc="0" dirty="0">
              <a:ln w="0"/>
              <a:solidFill>
                <a:schemeClr val="accent1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5639222-C73A-BCB8-278B-789196C4C443}"/>
              </a:ext>
            </a:extLst>
          </p:cNvPr>
          <p:cNvSpPr/>
          <p:nvPr/>
        </p:nvSpPr>
        <p:spPr>
          <a:xfrm>
            <a:off x="2687951" y="126717"/>
            <a:ext cx="6816097" cy="7848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5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Why Mental Health Matters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6B51E66F-3089-C161-F0DA-A080FA4909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10614428" y="4559968"/>
            <a:ext cx="1852793" cy="23263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572337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>
            <a:extLst>
              <a:ext uri="{FF2B5EF4-FFF2-40B4-BE49-F238E27FC236}">
                <a16:creationId xmlns:a16="http://schemas.microsoft.com/office/drawing/2014/main" id="{064A725A-A741-6609-7644-A3C71BFC3537}"/>
              </a:ext>
            </a:extLst>
          </p:cNvPr>
          <p:cNvSpPr txBox="1"/>
          <p:nvPr/>
        </p:nvSpPr>
        <p:spPr>
          <a:xfrm>
            <a:off x="168442" y="99791"/>
            <a:ext cx="12392297" cy="846385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700" b="1" dirty="0">
                <a:solidFill>
                  <a:schemeClr val="tx2"/>
                </a:solidFill>
              </a:rPr>
              <a:t>Islam teaches us that if sadness or worry overtakes us, our hearts can still be at peace through different avenues:</a:t>
            </a:r>
          </a:p>
          <a:p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/>
              <a:t>Remembrance of Allah:</a:t>
            </a:r>
          </a:p>
          <a:p>
            <a:r>
              <a:rPr lang="en-US" sz="1700" i="1" dirty="0"/>
              <a:t> “Aye! it is in the remembrance of Allah that hearts can find comfort;”</a:t>
            </a:r>
            <a:r>
              <a:rPr lang="en-US" sz="1700" dirty="0"/>
              <a:t> (Holy Qur’an, 13:29). </a:t>
            </a:r>
          </a:p>
          <a:p>
            <a:endParaRPr lang="en-US" sz="1700" dirty="0"/>
          </a:p>
          <a:p>
            <a:r>
              <a:rPr lang="en-US" sz="1700" dirty="0"/>
              <a:t>We can remember Allah through many avenues: offering Salat, giving charity, reading (religious) books, admiring Allah’s creation, being </a:t>
            </a:r>
            <a:r>
              <a:rPr lang="en-US" sz="1700" b="1" dirty="0">
                <a:solidFill>
                  <a:schemeClr val="accent1"/>
                </a:solidFill>
              </a:rPr>
              <a:t>thankful</a:t>
            </a:r>
            <a:r>
              <a:rPr lang="en-US" sz="1700" dirty="0"/>
              <a:t>, reflecting on Allah’s attributes…..</a:t>
            </a:r>
          </a:p>
          <a:p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/>
              <a:t>Sense of Belonging:</a:t>
            </a:r>
          </a:p>
          <a:p>
            <a:r>
              <a:rPr lang="en-US" sz="1700" dirty="0"/>
              <a:t>If we feel like we do not belong anywhere, we can find comfort in our faith and in our Jamaat. </a:t>
            </a:r>
          </a:p>
          <a:p>
            <a:r>
              <a:rPr lang="en-US" sz="1700" dirty="0"/>
              <a:t> Sometimes spending more time with family and friends can help boost our mood as well.</a:t>
            </a:r>
          </a:p>
          <a:p>
            <a:endParaRPr lang="en-US" sz="1700" dirty="0"/>
          </a:p>
          <a:p>
            <a:r>
              <a:rPr lang="en-US" sz="1700" dirty="0"/>
              <a:t>If boredom is causing unhappiness, we should find things to keep ourselves busy: more schoolwork, finding a new job, volunteering in our community, etc.</a:t>
            </a:r>
          </a:p>
          <a:p>
            <a:endParaRPr lang="en-US" sz="1700" dirty="0"/>
          </a:p>
          <a:p>
            <a:r>
              <a:rPr lang="en-US" sz="1700" b="1" dirty="0"/>
              <a:t>Exercise is a great way to relieve any stress!</a:t>
            </a:r>
          </a:p>
          <a:p>
            <a:r>
              <a:rPr lang="en-US" sz="1700" dirty="0"/>
              <a:t>You can also boost your mood by doing something creative: painting, cooking,  drawing…</a:t>
            </a:r>
          </a:p>
          <a:p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/>
              <a:t>Being Positive:</a:t>
            </a:r>
          </a:p>
          <a:p>
            <a:r>
              <a:rPr lang="en-US" sz="1700" dirty="0"/>
              <a:t>If you wake up and look at everything with a negative outlook on the world, you will ultimately not feel great about your day;</a:t>
            </a:r>
          </a:p>
          <a:p>
            <a:r>
              <a:rPr lang="en-US" sz="1700" dirty="0"/>
              <a:t>however, if you look at life in a positive manner, you may be able to see the good in things. </a:t>
            </a:r>
          </a:p>
          <a:p>
            <a:endParaRPr lang="en-US" sz="17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700" b="1" dirty="0"/>
              <a:t>Talking To A Trusted Person:</a:t>
            </a:r>
          </a:p>
          <a:p>
            <a:r>
              <a:rPr lang="en-US" sz="1700" dirty="0"/>
              <a:t>If something is affecting your mood, try talking to someone you trust to get your feelings off your chest.</a:t>
            </a:r>
          </a:p>
          <a:p>
            <a:endParaRPr lang="en-US" sz="1700" dirty="0"/>
          </a:p>
          <a:p>
            <a:r>
              <a:rPr lang="en-US" sz="1300" dirty="0"/>
              <a:t>(https://www.alislam.org/book/quest-of-curious-muslim/mental-health-how-can-i-be-happy/)</a:t>
            </a:r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  <a:p>
            <a:endParaRPr lang="en-US" sz="1700" dirty="0"/>
          </a:p>
        </p:txBody>
      </p:sp>
    </p:spTree>
    <p:extLst>
      <p:ext uri="{BB962C8B-B14F-4D97-AF65-F5344CB8AC3E}">
        <p14:creationId xmlns:p14="http://schemas.microsoft.com/office/powerpoint/2010/main" val="265369151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382D513C-87E6-2B21-30A7-9CF97E9F87C2}"/>
              </a:ext>
            </a:extLst>
          </p:cNvPr>
          <p:cNvSpPr txBox="1"/>
          <p:nvPr/>
        </p:nvSpPr>
        <p:spPr>
          <a:xfrm>
            <a:off x="340035" y="1118946"/>
            <a:ext cx="11511929" cy="77867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500" dirty="0"/>
          </a:p>
          <a:p>
            <a:r>
              <a:rPr lang="en-US" sz="2500" b="1" dirty="0">
                <a:solidFill>
                  <a:schemeClr val="tx2"/>
                </a:solidFill>
              </a:rPr>
              <a:t>Gratitude</a:t>
            </a:r>
            <a:r>
              <a:rPr lang="en-US" sz="2500" dirty="0"/>
              <a:t> can help reduce stress and improve emotional well-being. </a:t>
            </a:r>
          </a:p>
          <a:p>
            <a:endParaRPr lang="en-US" sz="2500" dirty="0"/>
          </a:p>
          <a:p>
            <a:r>
              <a:rPr lang="en-US" sz="2500" dirty="0"/>
              <a:t>What makes gratitude an especially useful tool is that we all have access to it and we can work on developing it further.</a:t>
            </a:r>
          </a:p>
          <a:p>
            <a:endParaRPr lang="en-US" sz="2500" dirty="0"/>
          </a:p>
          <a:p>
            <a:endParaRPr lang="en-US" sz="2500" dirty="0"/>
          </a:p>
          <a:p>
            <a:r>
              <a:rPr lang="en-US" sz="2500" b="1" dirty="0">
                <a:solidFill>
                  <a:schemeClr val="tx2"/>
                </a:solidFill>
              </a:rPr>
              <a:t>How Gratitude Reduces Stress:</a:t>
            </a:r>
            <a:endParaRPr lang="en-US" sz="2500" dirty="0"/>
          </a:p>
          <a:p>
            <a:r>
              <a:rPr lang="en-US" sz="2500" dirty="0"/>
              <a:t>Stress often stems from focusing on what’s lacking or what’s going wrong.</a:t>
            </a:r>
          </a:p>
          <a:p>
            <a:r>
              <a:rPr lang="en-US" sz="2500" dirty="0"/>
              <a:t> Gratitude does the opposite; by intentionally acknowledging what’s going well — even small things— we shift our attention away from stressors and negative feelings, toward sources of comfort and joy.</a:t>
            </a:r>
          </a:p>
          <a:p>
            <a:r>
              <a:rPr lang="en-US" sz="2500" dirty="0"/>
              <a:t>Over time, this practice can help us feel more grounded and better equipped to handle life’s ups and downs.</a:t>
            </a:r>
          </a:p>
          <a:p>
            <a:endParaRPr lang="en-US" sz="2500" dirty="0"/>
          </a:p>
          <a:p>
            <a:endParaRPr lang="en-US" sz="2500" dirty="0"/>
          </a:p>
          <a:p>
            <a:endParaRPr lang="en-US" sz="2500" dirty="0"/>
          </a:p>
          <a:p>
            <a:endParaRPr lang="en-US" sz="2500" b="1" dirty="0"/>
          </a:p>
          <a:p>
            <a:endParaRPr lang="en-US" sz="2500" dirty="0"/>
          </a:p>
          <a:p>
            <a:pPr marL="285750" lvl="0" indent="-285750">
              <a:buFont typeface="Arial" panose="020B0604020202020204" pitchFamily="34" charset="0"/>
              <a:buChar char="•"/>
            </a:pPr>
            <a:endParaRPr lang="en-US" sz="2500" b="1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8379D52-0A2E-2426-60DC-7466BF36525E}"/>
              </a:ext>
            </a:extLst>
          </p:cNvPr>
          <p:cNvSpPr txBox="1"/>
          <p:nvPr/>
        </p:nvSpPr>
        <p:spPr>
          <a:xfrm>
            <a:off x="3013166" y="6596390"/>
            <a:ext cx="9927771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100" dirty="0"/>
              <a:t>https://samhealth.org/news/gratitude-a-simple-practice-for-profound-mental-health-benefits/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2D4A768-E0C4-00F8-A2CB-41160D8C38F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60891" y="-581156"/>
            <a:ext cx="4116160" cy="25330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324991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85C8C736-7415-7D6D-581A-CBEB0F0DF2FC}"/>
              </a:ext>
            </a:extLst>
          </p:cNvPr>
          <p:cNvSpPr txBox="1"/>
          <p:nvPr/>
        </p:nvSpPr>
        <p:spPr>
          <a:xfrm>
            <a:off x="2630669" y="245023"/>
            <a:ext cx="8038011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dirty="0">
                <a:solidFill>
                  <a:schemeClr val="tx2"/>
                </a:solidFill>
                <a:latin typeface="Algerian" panose="04020705040A02060702" pitchFamily="82" charset="0"/>
              </a:rPr>
              <a:t>The power of Gratitude</a:t>
            </a:r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E2B1CF3-6388-EECE-03FC-8CCC6E1C755D}"/>
              </a:ext>
            </a:extLst>
          </p:cNvPr>
          <p:cNvSpPr txBox="1"/>
          <p:nvPr/>
        </p:nvSpPr>
        <p:spPr>
          <a:xfrm>
            <a:off x="189066" y="1135765"/>
            <a:ext cx="12143301" cy="61709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n-US" sz="1500" b="1" u="sng" dirty="0"/>
          </a:p>
          <a:p>
            <a:r>
              <a:rPr lang="en-US" sz="2900" b="1" dirty="0">
                <a:solidFill>
                  <a:srgbClr val="F0846A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 </a:t>
            </a:r>
            <a:r>
              <a:rPr lang="en-US" sz="2500" b="1" dirty="0">
                <a:solidFill>
                  <a:srgbClr val="F0846A"/>
                </a:solidFill>
                <a:latin typeface="ADLaM Display" panose="02010000000000000000" pitchFamily="2" charset="0"/>
                <a:ea typeface="ADLaM Display" panose="02010000000000000000" pitchFamily="2" charset="0"/>
                <a:cs typeface="ADLaM Display" panose="02010000000000000000" pitchFamily="2" charset="0"/>
              </a:rPr>
              <a:t>Count your blessings!</a:t>
            </a:r>
          </a:p>
          <a:p>
            <a:endParaRPr lang="en-US" sz="1500" b="1" u="sng" dirty="0"/>
          </a:p>
          <a:p>
            <a:endParaRPr lang="en-US" sz="1500" b="1" u="sng" dirty="0"/>
          </a:p>
          <a:p>
            <a:pPr>
              <a:lnSpc>
                <a:spcPct val="150000"/>
              </a:lnSpc>
            </a:pPr>
            <a:r>
              <a:rPr lang="en-US" sz="2100" i="1" u="sng" dirty="0"/>
              <a:t>Remember: 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While every person struggles in their day-to-day life and feelings of unhappiness are not uncommon, it is important to make the concept of </a:t>
            </a:r>
            <a:r>
              <a:rPr lang="en-US" sz="2100" b="1" i="1" dirty="0" err="1"/>
              <a:t>shukr</a:t>
            </a:r>
            <a:r>
              <a:rPr lang="en-US" sz="2100" dirty="0"/>
              <a:t> (gratefulness) a part of our daily routine. </a:t>
            </a:r>
          </a:p>
          <a:p>
            <a:pPr>
              <a:lnSpc>
                <a:spcPct val="150000"/>
              </a:lnSpc>
            </a:pPr>
            <a:endParaRPr lang="en-US" sz="2100" dirty="0"/>
          </a:p>
          <a:p>
            <a:pPr>
              <a:lnSpc>
                <a:spcPct val="150000"/>
              </a:lnSpc>
            </a:pPr>
            <a:r>
              <a:rPr lang="en-US" sz="2100" dirty="0"/>
              <a:t>Allah says:</a:t>
            </a:r>
          </a:p>
          <a:p>
            <a:pPr>
              <a:lnSpc>
                <a:spcPct val="150000"/>
              </a:lnSpc>
            </a:pPr>
            <a:r>
              <a:rPr lang="en-US" sz="2100" b="1" dirty="0" err="1">
                <a:solidFill>
                  <a:schemeClr val="bg2">
                    <a:lumMod val="25000"/>
                  </a:schemeClr>
                </a:solidFill>
              </a:rPr>
              <a:t>لَئِنۡ</a:t>
            </a:r>
            <a:r>
              <a:rPr lang="en-US" sz="21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bg2">
                    <a:lumMod val="25000"/>
                  </a:schemeClr>
                </a:solidFill>
              </a:rPr>
              <a:t>شَکَرۡتُمۡ</a:t>
            </a:r>
            <a:r>
              <a:rPr lang="en-US" sz="21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100" b="1" dirty="0" err="1">
                <a:solidFill>
                  <a:schemeClr val="bg2">
                    <a:lumMod val="25000"/>
                  </a:schemeClr>
                </a:solidFill>
              </a:rPr>
              <a:t>لَاَزِیۡدَنَّکُمۡ</a:t>
            </a:r>
            <a:r>
              <a:rPr lang="en-US" sz="2100" b="1" dirty="0">
                <a:solidFill>
                  <a:schemeClr val="bg2">
                    <a:lumMod val="25000"/>
                  </a:schemeClr>
                </a:solidFill>
              </a:rPr>
              <a:t> </a:t>
            </a:r>
            <a:r>
              <a:rPr lang="en-US" sz="2100" i="1" dirty="0"/>
              <a:t>‘      </a:t>
            </a:r>
            <a:r>
              <a:rPr lang="en-US" sz="2100" i="1" dirty="0">
                <a:sym typeface="Wingdings" panose="05000000000000000000" pitchFamily="2" charset="2"/>
              </a:rPr>
              <a:t> </a:t>
            </a:r>
            <a:r>
              <a:rPr lang="en-US" sz="2100" b="1" i="1" dirty="0">
                <a:solidFill>
                  <a:schemeClr val="tx2"/>
                </a:solidFill>
                <a:sym typeface="Wingdings" panose="05000000000000000000" pitchFamily="2" charset="2"/>
              </a:rPr>
              <a:t>‘</a:t>
            </a:r>
            <a:r>
              <a:rPr lang="en-US" sz="2100" b="1" i="1" dirty="0">
                <a:solidFill>
                  <a:schemeClr val="tx2"/>
                </a:solidFill>
              </a:rPr>
              <a:t>If you are grateful, I will, surely, bestow more </a:t>
            </a:r>
            <a:r>
              <a:rPr lang="en-US" sz="2100" b="1" i="1" dirty="0" err="1">
                <a:solidFill>
                  <a:schemeClr val="tx2"/>
                </a:solidFill>
              </a:rPr>
              <a:t>favours</a:t>
            </a:r>
            <a:r>
              <a:rPr lang="en-US" sz="2100" b="1" i="1" dirty="0">
                <a:solidFill>
                  <a:schemeClr val="tx2"/>
                </a:solidFill>
              </a:rPr>
              <a:t> on you...’ </a:t>
            </a:r>
          </a:p>
          <a:p>
            <a:pPr>
              <a:lnSpc>
                <a:spcPct val="150000"/>
              </a:lnSpc>
            </a:pPr>
            <a:r>
              <a:rPr lang="en-US" sz="1300" dirty="0"/>
              <a:t>(</a:t>
            </a:r>
            <a:r>
              <a:rPr lang="en-US" sz="1300" dirty="0"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Holy Quran, 14:8</a:t>
            </a:r>
            <a:r>
              <a:rPr lang="en-US" sz="1300" dirty="0"/>
              <a:t>). </a:t>
            </a:r>
          </a:p>
          <a:p>
            <a:pPr>
              <a:lnSpc>
                <a:spcPct val="150000"/>
              </a:lnSpc>
            </a:pPr>
            <a:endParaRPr lang="en-US" sz="1300" dirty="0"/>
          </a:p>
          <a:p>
            <a:pPr>
              <a:lnSpc>
                <a:spcPct val="150000"/>
              </a:lnSpc>
            </a:pPr>
            <a:r>
              <a:rPr lang="en-US" sz="2100" dirty="0"/>
              <a:t>An immediate result of gratefulness is that we realize the enormity of God’s blessings no matter</a:t>
            </a:r>
          </a:p>
          <a:p>
            <a:pPr>
              <a:lnSpc>
                <a:spcPct val="150000"/>
              </a:lnSpc>
            </a:pPr>
            <a:r>
              <a:rPr lang="en-US" sz="2100" dirty="0"/>
              <a:t>what the situation and we don’t take things for granted but rather are grateful for them.</a:t>
            </a:r>
          </a:p>
          <a:p>
            <a:endParaRPr lang="en-US" sz="1500" dirty="0"/>
          </a:p>
          <a:p>
            <a:endParaRPr lang="en-US" sz="1500" dirty="0"/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EF0DA9F8-DC2D-9CD6-FDEA-C8C10C3A60C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66189" y="4924414"/>
            <a:ext cx="2366444" cy="1895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7342616-67C1-1EFE-DD31-D0DF135667E3}"/>
              </a:ext>
            </a:extLst>
          </p:cNvPr>
          <p:cNvSpPr txBox="1"/>
          <p:nvPr/>
        </p:nvSpPr>
        <p:spPr>
          <a:xfrm>
            <a:off x="10668680" y="6635448"/>
            <a:ext cx="634419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900" i="1" dirty="0"/>
              <a:t>AI-generated image (ChatGPT)</a:t>
            </a:r>
          </a:p>
          <a:p>
            <a:endParaRPr lang="en-US" sz="900" dirty="0"/>
          </a:p>
        </p:txBody>
      </p:sp>
    </p:spTree>
    <p:extLst>
      <p:ext uri="{BB962C8B-B14F-4D97-AF65-F5344CB8AC3E}">
        <p14:creationId xmlns:p14="http://schemas.microsoft.com/office/powerpoint/2010/main" val="41716332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43BB8FE-754F-446F-DDE2-680D9306D64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576398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1CF2302-F020-5BCF-A525-F7AF91C75B71}"/>
              </a:ext>
            </a:extLst>
          </p:cNvPr>
          <p:cNvSpPr txBox="1"/>
          <p:nvPr/>
        </p:nvSpPr>
        <p:spPr>
          <a:xfrm rot="16200000">
            <a:off x="-2822560" y="1446011"/>
            <a:ext cx="6216732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1300" i="1" dirty="0"/>
              <a:t>AI-generated image (ChatGPT)</a:t>
            </a:r>
          </a:p>
          <a:p>
            <a:endParaRPr lang="en-US" sz="1300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ACE0546-5786-E97D-85C0-68EAF1AD4111}"/>
              </a:ext>
            </a:extLst>
          </p:cNvPr>
          <p:cNvSpPr txBox="1"/>
          <p:nvPr/>
        </p:nvSpPr>
        <p:spPr>
          <a:xfrm>
            <a:off x="2818045" y="6534835"/>
            <a:ext cx="10248405" cy="3231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i="1" dirty="0"/>
              <a:t>https://samhealth.org/news/gratitude-a-simple-practice-for-profound-mental-health-benefits/</a:t>
            </a:r>
          </a:p>
        </p:txBody>
      </p:sp>
    </p:spTree>
    <p:extLst>
      <p:ext uri="{BB962C8B-B14F-4D97-AF65-F5344CB8AC3E}">
        <p14:creationId xmlns:p14="http://schemas.microsoft.com/office/powerpoint/2010/main" val="90335346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DF70AEC4-87DE-82C9-8FCE-9BB0CAEC1AE9}"/>
              </a:ext>
            </a:extLst>
          </p:cNvPr>
          <p:cNvSpPr txBox="1"/>
          <p:nvPr/>
        </p:nvSpPr>
        <p:spPr>
          <a:xfrm>
            <a:off x="0" y="109019"/>
            <a:ext cx="12061371" cy="68634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b="1" dirty="0">
                <a:solidFill>
                  <a:schemeClr val="tx2"/>
                </a:solidFill>
              </a:rPr>
              <a:t>                                                                     </a:t>
            </a:r>
            <a:r>
              <a:rPr lang="en-US" sz="2100" b="1" u="sng" dirty="0">
                <a:solidFill>
                  <a:schemeClr val="tx2"/>
                </a:solidFill>
              </a:rPr>
              <a:t>Simple Gratitude Practices to Try Today</a:t>
            </a:r>
          </a:p>
          <a:p>
            <a:endParaRPr lang="en-US" dirty="0"/>
          </a:p>
          <a:p>
            <a:endParaRPr lang="en-US" dirty="0"/>
          </a:p>
          <a:p>
            <a:r>
              <a:rPr lang="en-US" sz="1700" b="1" dirty="0"/>
              <a:t>1. </a:t>
            </a:r>
            <a:r>
              <a:rPr lang="en-US" sz="1700" b="1" dirty="0">
                <a:solidFill>
                  <a:schemeClr val="tx2"/>
                </a:solidFill>
              </a:rPr>
              <a:t>Three Good Things</a:t>
            </a:r>
          </a:p>
          <a:p>
            <a:r>
              <a:rPr lang="en-US" sz="1700" dirty="0"/>
              <a:t>Each night, write down three things that went well or made you smile today. They can be big or small. This practice</a:t>
            </a:r>
          </a:p>
          <a:p>
            <a:r>
              <a:rPr lang="en-US" sz="1700" dirty="0"/>
              <a:t>has been shown to improve mood and sleep quality over time. (consider keeping a gratitude journal)</a:t>
            </a:r>
          </a:p>
          <a:p>
            <a:endParaRPr lang="en-US" sz="1700" dirty="0"/>
          </a:p>
          <a:p>
            <a:r>
              <a:rPr lang="en-US" sz="1700" b="1" dirty="0"/>
              <a:t>2. </a:t>
            </a:r>
            <a:r>
              <a:rPr lang="en-US" sz="1700" b="1" dirty="0">
                <a:solidFill>
                  <a:schemeClr val="tx2"/>
                </a:solidFill>
              </a:rPr>
              <a:t>Gratitude Jar</a:t>
            </a:r>
            <a:endParaRPr lang="en-US" sz="1700" dirty="0">
              <a:solidFill>
                <a:schemeClr val="tx2"/>
              </a:solidFill>
            </a:endParaRPr>
          </a:p>
          <a:p>
            <a:r>
              <a:rPr lang="en-US" sz="1700" dirty="0"/>
              <a:t>Keep a jar where you drop in notes about things you’re thankful for. On tough days, pull one out and reflect on it.</a:t>
            </a:r>
          </a:p>
          <a:p>
            <a:endParaRPr lang="en-US" sz="1700" dirty="0"/>
          </a:p>
          <a:p>
            <a:r>
              <a:rPr lang="en-US" sz="1700" b="1" dirty="0"/>
              <a:t>3. </a:t>
            </a:r>
            <a:r>
              <a:rPr lang="en-US" sz="1700" b="1" dirty="0">
                <a:solidFill>
                  <a:schemeClr val="tx2"/>
                </a:solidFill>
              </a:rPr>
              <a:t>Gratitude Walk</a:t>
            </a:r>
          </a:p>
          <a:p>
            <a:r>
              <a:rPr lang="en-US" sz="1700" dirty="0"/>
              <a:t>Take a walk and mentally note things you appreciate such as sunlight filtering through trees, a neighbor’s friendly wave</a:t>
            </a:r>
          </a:p>
          <a:p>
            <a:r>
              <a:rPr lang="en-US" sz="1700" dirty="0"/>
              <a:t>or even the rhythm of your breath.</a:t>
            </a:r>
          </a:p>
          <a:p>
            <a:endParaRPr lang="en-US" sz="1700" dirty="0"/>
          </a:p>
          <a:p>
            <a:r>
              <a:rPr lang="en-US" sz="1700" b="1" dirty="0"/>
              <a:t>4. </a:t>
            </a:r>
            <a:r>
              <a:rPr lang="en-US" sz="1700" b="1" dirty="0">
                <a:solidFill>
                  <a:schemeClr val="tx2"/>
                </a:solidFill>
              </a:rPr>
              <a:t>Thank You Notes</a:t>
            </a:r>
            <a:endParaRPr lang="en-US" sz="1700" dirty="0">
              <a:solidFill>
                <a:schemeClr val="tx2"/>
              </a:solidFill>
            </a:endParaRPr>
          </a:p>
          <a:p>
            <a:r>
              <a:rPr lang="en-US" sz="1700" dirty="0"/>
              <a:t>Send a quick message or email to someone who made a difference in your day. Expressing gratitude strengthens</a:t>
            </a:r>
          </a:p>
          <a:p>
            <a:r>
              <a:rPr lang="en-US" sz="1700" dirty="0"/>
              <a:t>social bonds and boosts happiness for both sender and receiver.</a:t>
            </a:r>
          </a:p>
          <a:p>
            <a:endParaRPr lang="en-US" sz="1700" dirty="0"/>
          </a:p>
          <a:p>
            <a:r>
              <a:rPr lang="en-US" sz="1700" b="1" dirty="0"/>
              <a:t>5. </a:t>
            </a:r>
            <a:r>
              <a:rPr lang="en-US" sz="1700" b="1" dirty="0">
                <a:solidFill>
                  <a:schemeClr val="tx2"/>
                </a:solidFill>
              </a:rPr>
              <a:t>Mindful Moments</a:t>
            </a:r>
            <a:endParaRPr lang="en-US" sz="1700" dirty="0">
              <a:solidFill>
                <a:schemeClr val="tx2"/>
              </a:solidFill>
            </a:endParaRPr>
          </a:p>
          <a:p>
            <a:r>
              <a:rPr lang="en-US" sz="1700" dirty="0"/>
              <a:t>Pause during your day to notice something good, whether it’s a delicious meal, a moment of laughter or a task completed. </a:t>
            </a:r>
          </a:p>
          <a:p>
            <a:r>
              <a:rPr lang="en-US" sz="1700" dirty="0"/>
              <a:t>Acknowledge it, savor it and let it sink in.</a:t>
            </a:r>
          </a:p>
          <a:p>
            <a:endParaRPr lang="en-US" sz="1700" dirty="0"/>
          </a:p>
          <a:p>
            <a:pPr marL="342900" indent="-342900">
              <a:buFont typeface="Wingdings" panose="05000000000000000000" pitchFamily="2" charset="2"/>
              <a:buChar char="à"/>
            </a:pPr>
            <a:r>
              <a:rPr lang="en-US" sz="2100" dirty="0"/>
              <a:t>So tonight, before bed, ask yourself: </a:t>
            </a:r>
            <a:r>
              <a:rPr lang="en-US" sz="2100" b="1" dirty="0">
                <a:solidFill>
                  <a:schemeClr val="tx2"/>
                </a:solidFill>
              </a:rPr>
              <a:t>What am I thankful for today? </a:t>
            </a:r>
          </a:p>
          <a:p>
            <a:r>
              <a:rPr lang="en-US" sz="2100" dirty="0">
                <a:solidFill>
                  <a:schemeClr val="tx2"/>
                </a:solidFill>
              </a:rPr>
              <a:t>Your answer might just be the beginning of a healthier, happier you</a:t>
            </a:r>
            <a:r>
              <a:rPr lang="en-US" sz="1700" dirty="0">
                <a:solidFill>
                  <a:schemeClr val="tx2"/>
                </a:solidFill>
              </a:rPr>
              <a:t>!</a:t>
            </a:r>
          </a:p>
          <a:p>
            <a:r>
              <a:rPr lang="en-US" sz="900" dirty="0"/>
              <a:t>                                                         </a:t>
            </a:r>
          </a:p>
          <a:p>
            <a:r>
              <a:rPr lang="en-US" sz="900" dirty="0"/>
              <a:t>                                                                                                                         https://samhealth.org/news/gratitude-a-simple-practice-for-profound-mental-health-benefits/</a:t>
            </a:r>
          </a:p>
        </p:txBody>
      </p:sp>
      <p:pic>
        <p:nvPicPr>
          <p:cNvPr id="4" name="Graphic 3" descr="Rating 3 Star with solid fill">
            <a:extLst>
              <a:ext uri="{FF2B5EF4-FFF2-40B4-BE49-F238E27FC236}">
                <a16:creationId xmlns:a16="http://schemas.microsoft.com/office/drawing/2014/main" id="{DB4BE98E-6611-9CDD-A5F3-FC1402A263B7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p:blipFill>
        <p:spPr>
          <a:xfrm>
            <a:off x="10086473" y="1146017"/>
            <a:ext cx="862263" cy="770020"/>
          </a:xfrm>
          <a:prstGeom prst="rect">
            <a:avLst/>
          </a:prstGeom>
        </p:spPr>
      </p:pic>
      <p:pic>
        <p:nvPicPr>
          <p:cNvPr id="6" name="Graphic 5" descr="Postit Notes outline">
            <a:extLst>
              <a:ext uri="{FF2B5EF4-FFF2-40B4-BE49-F238E27FC236}">
                <a16:creationId xmlns:a16="http://schemas.microsoft.com/office/drawing/2014/main" id="{882B2359-78DC-466B-9415-421C47BC75A0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10042357" y="2310064"/>
            <a:ext cx="601579" cy="601579"/>
          </a:xfrm>
          <a:prstGeom prst="rect">
            <a:avLst/>
          </a:prstGeom>
        </p:spPr>
      </p:pic>
      <p:pic>
        <p:nvPicPr>
          <p:cNvPr id="8" name="Graphic 7" descr="Walk with solid fill">
            <a:extLst>
              <a:ext uri="{FF2B5EF4-FFF2-40B4-BE49-F238E27FC236}">
                <a16:creationId xmlns:a16="http://schemas.microsoft.com/office/drawing/2014/main" id="{0A29BA52-ECB0-7F92-4D9E-0A0C7F2DC798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10527631" y="3124200"/>
            <a:ext cx="609600" cy="609600"/>
          </a:xfrm>
          <a:prstGeom prst="rect">
            <a:avLst/>
          </a:prstGeom>
        </p:spPr>
      </p:pic>
      <p:pic>
        <p:nvPicPr>
          <p:cNvPr id="10" name="Graphic 9" descr="Envelope with solid fill">
            <a:extLst>
              <a:ext uri="{FF2B5EF4-FFF2-40B4-BE49-F238E27FC236}">
                <a16:creationId xmlns:a16="http://schemas.microsoft.com/office/drawing/2014/main" id="{B678AA21-3048-4118-0624-57BB4FDEA5A3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33546" y="4117082"/>
            <a:ext cx="609600" cy="609600"/>
          </a:xfrm>
          <a:prstGeom prst="rect">
            <a:avLst/>
          </a:prstGeom>
        </p:spPr>
      </p:pic>
      <p:pic>
        <p:nvPicPr>
          <p:cNvPr id="12" name="Graphic 11" descr="Thought with solid fill">
            <a:extLst>
              <a:ext uri="{FF2B5EF4-FFF2-40B4-BE49-F238E27FC236}">
                <a16:creationId xmlns:a16="http://schemas.microsoft.com/office/drawing/2014/main" id="{F5FDBBEC-A6BF-1F12-28C8-F96293B74F9D}"/>
              </a:ext>
            </a:extLst>
          </p:cNvPr>
          <p:cNvPicPr>
            <a:picLocks noChangeAspect="1"/>
          </p:cNvPicPr>
          <p:nvPr/>
        </p:nvPicPr>
        <p:blipFill>
          <a:blip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10643936" y="5048318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34434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id="{8C55C70F-3E4B-A7B5-F58E-3A01E7EFB1C1}"/>
              </a:ext>
            </a:extLst>
          </p:cNvPr>
          <p:cNvSpPr txBox="1"/>
          <p:nvPr/>
        </p:nvSpPr>
        <p:spPr>
          <a:xfrm>
            <a:off x="2352462" y="2041212"/>
            <a:ext cx="7681875" cy="200054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300" b="1" dirty="0">
                <a:solidFill>
                  <a:schemeClr val="tx2"/>
                </a:solidFill>
              </a:rPr>
              <a:t>‘Surely there is ease after hardship. </a:t>
            </a:r>
          </a:p>
          <a:p>
            <a:r>
              <a:rPr lang="en-US" sz="3300" b="1" dirty="0">
                <a:solidFill>
                  <a:schemeClr val="tx2"/>
                </a:solidFill>
              </a:rPr>
              <a:t>[Aye], surely there is ease after hardship.</a:t>
            </a:r>
            <a:r>
              <a:rPr lang="en-US" sz="3300" b="1" dirty="0"/>
              <a:t>’</a:t>
            </a:r>
          </a:p>
          <a:p>
            <a:r>
              <a:rPr lang="en-US" sz="2500" b="1" i="1" dirty="0"/>
              <a:t>                      </a:t>
            </a:r>
            <a:r>
              <a:rPr lang="en-US" sz="2100" b="1" i="1" dirty="0"/>
              <a:t>(Holy Qur’an, Ch.94: V.6-7)</a:t>
            </a:r>
          </a:p>
          <a:p>
            <a:endParaRPr lang="en-US" sz="3300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B5A6527-627B-9180-CFB5-98E4841AF44F}"/>
              </a:ext>
            </a:extLst>
          </p:cNvPr>
          <p:cNvSpPr txBox="1"/>
          <p:nvPr/>
        </p:nvSpPr>
        <p:spPr>
          <a:xfrm>
            <a:off x="180935" y="3722308"/>
            <a:ext cx="10905190" cy="28777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/>
          </a:p>
          <a:p>
            <a:endParaRPr lang="en-US" sz="2300" dirty="0"/>
          </a:p>
          <a:p>
            <a:r>
              <a:rPr lang="en-US" sz="2300" dirty="0"/>
              <a:t>The Holy Prophet Muhammad</a:t>
            </a:r>
            <a:r>
              <a:rPr lang="en-US" sz="2300" baseline="30000" dirty="0"/>
              <a:t>(</a:t>
            </a:r>
            <a:r>
              <a:rPr lang="en-US" sz="2300" baseline="30000" dirty="0" err="1"/>
              <a:t>pbuh</a:t>
            </a:r>
            <a:r>
              <a:rPr lang="en-US" sz="2300" baseline="30000" dirty="0"/>
              <a:t>)</a:t>
            </a:r>
            <a:r>
              <a:rPr lang="en-US" sz="2300" dirty="0"/>
              <a:t> said:</a:t>
            </a:r>
          </a:p>
          <a:p>
            <a:endParaRPr lang="en-US" dirty="0"/>
          </a:p>
          <a:p>
            <a:r>
              <a:rPr lang="en-US" sz="2700" b="1" i="1" dirty="0"/>
              <a:t> </a:t>
            </a:r>
            <a:r>
              <a:rPr lang="en-US" sz="2700" b="1" i="1" dirty="0">
                <a:solidFill>
                  <a:schemeClr val="tx2"/>
                </a:solidFill>
              </a:rPr>
              <a:t>“Never a believer is stricken with discomfort, hardship or illness,</a:t>
            </a:r>
          </a:p>
          <a:p>
            <a:r>
              <a:rPr lang="en-US" sz="2700" b="1" i="1" dirty="0">
                <a:solidFill>
                  <a:schemeClr val="tx2"/>
                </a:solidFill>
              </a:rPr>
              <a:t> grief or even with mental worry that his sins are not expiated for him.’’</a:t>
            </a:r>
          </a:p>
          <a:p>
            <a:r>
              <a:rPr lang="en-US" sz="2700" b="1" i="1" dirty="0"/>
              <a:t> </a:t>
            </a:r>
            <a:r>
              <a:rPr lang="en-US" sz="2100" b="1" i="1" dirty="0"/>
              <a:t>(Al-Bukhari)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BD6C5FDB-FBD9-F14B-CD72-1BE84EEDB509}"/>
              </a:ext>
            </a:extLst>
          </p:cNvPr>
          <p:cNvSpPr/>
          <p:nvPr/>
        </p:nvSpPr>
        <p:spPr>
          <a:xfrm>
            <a:off x="1632478" y="350314"/>
            <a:ext cx="875291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Glad Tidings for the Believers: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3E106D-0D6D-A28C-05C6-A4F571726F1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40054" y="3818561"/>
            <a:ext cx="4017598" cy="32575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2581441"/>
      </p:ext>
    </p:extLst>
  </p:cSld>
  <p:clrMapOvr>
    <a:masterClrMapping/>
  </p:clrMapOvr>
</p:sld>
</file>

<file path=ppt/theme/theme1.xml><?xml version="1.0" encoding="utf-8"?>
<a:theme xmlns:a="http://schemas.openxmlformats.org/drawingml/2006/main" name="Archway">
  <a:themeElements>
    <a:clrScheme name="Blue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Archway">
      <a:majorFont>
        <a:latin typeface="Felix Titling"/>
        <a:ea typeface=""/>
        <a:cs typeface=""/>
      </a:majorFont>
      <a:minorFont>
        <a:latin typeface="Goudy Old Style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Archway" id="{CCBE687C-D9F1-4254-B066-5079611C2397}" vid="{9D57D580-D4A7-454F-BF49-8DDDB4A8185C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Archway</Template>
  <TotalTime>7897</TotalTime>
  <Words>1261</Words>
  <Application>Microsoft Office PowerPoint</Application>
  <PresentationFormat>Widescreen</PresentationFormat>
  <Paragraphs>147</Paragraphs>
  <Slides>10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8" baseType="lpstr">
      <vt:lpstr>ADLaM Display</vt:lpstr>
      <vt:lpstr>Algerian</vt:lpstr>
      <vt:lpstr>Aptos</vt:lpstr>
      <vt:lpstr>Arial</vt:lpstr>
      <vt:lpstr>Felix Titling</vt:lpstr>
      <vt:lpstr>Goudy Old Style</vt:lpstr>
      <vt:lpstr>Wingdings</vt:lpstr>
      <vt:lpstr>Archway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Bilal Raja</dc:creator>
  <cp:lastModifiedBy>Bilal Raja</cp:lastModifiedBy>
  <cp:revision>1</cp:revision>
  <dcterms:created xsi:type="dcterms:W3CDTF">2026-08-11T22:31:32Z</dcterms:created>
  <dcterms:modified xsi:type="dcterms:W3CDTF">2026-08-21T02:16:22Z</dcterms:modified>
</cp:coreProperties>
</file>